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8" r:id="rId4"/>
    <p:sldId id="342" r:id="rId5"/>
    <p:sldId id="336" r:id="rId6"/>
    <p:sldId id="321" r:id="rId7"/>
    <p:sldId id="341" r:id="rId8"/>
    <p:sldId id="339" r:id="rId9"/>
    <p:sldId id="340" r:id="rId10"/>
    <p:sldId id="332" r:id="rId11"/>
    <p:sldId id="337" r:id="rId12"/>
    <p:sldId id="343" r:id="rId13"/>
    <p:sldId id="344" r:id="rId14"/>
    <p:sldId id="327" r:id="rId15"/>
    <p:sldId id="346" r:id="rId16"/>
    <p:sldId id="347" r:id="rId17"/>
    <p:sldId id="334" r:id="rId18"/>
    <p:sldId id="345" r:id="rId19"/>
    <p:sldId id="338" r:id="rId20"/>
    <p:sldId id="348" r:id="rId21"/>
    <p:sldId id="34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918F-5F78-40A0-B35E-DAD034DDCA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C0939D-6245-4459-945E-DB34207B48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033A45-5B76-4310-82F2-13EEE8FA5599}"/>
              </a:ext>
            </a:extLst>
          </p:cNvPr>
          <p:cNvSpPr>
            <a:spLocks noGrp="1"/>
          </p:cNvSpPr>
          <p:nvPr>
            <p:ph type="dt" sz="half" idx="10"/>
          </p:nvPr>
        </p:nvSpPr>
        <p:spPr/>
        <p:txBody>
          <a:bodyPr/>
          <a:lstStyle/>
          <a:p>
            <a:fld id="{DD6AFBE6-E9E7-4AA6-BFC9-6E18F6A44E7A}" type="datetimeFigureOut">
              <a:rPr lang="en-US" smtClean="0"/>
              <a:t>3/5/2020</a:t>
            </a:fld>
            <a:endParaRPr lang="en-US"/>
          </a:p>
        </p:txBody>
      </p:sp>
      <p:sp>
        <p:nvSpPr>
          <p:cNvPr id="5" name="Footer Placeholder 4">
            <a:extLst>
              <a:ext uri="{FF2B5EF4-FFF2-40B4-BE49-F238E27FC236}">
                <a16:creationId xmlns:a16="http://schemas.microsoft.com/office/drawing/2014/main" id="{0600F6E6-0871-4427-85EA-CE19CC578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437A8-0DD9-4F40-AEBA-683A12691834}"/>
              </a:ext>
            </a:extLst>
          </p:cNvPr>
          <p:cNvSpPr>
            <a:spLocks noGrp="1"/>
          </p:cNvSpPr>
          <p:nvPr>
            <p:ph type="sldNum" sz="quarter" idx="12"/>
          </p:nvPr>
        </p:nvSpPr>
        <p:spPr/>
        <p:txBody>
          <a:bodyPr/>
          <a:lstStyle/>
          <a:p>
            <a:fld id="{3A769E21-0D4A-4030-93CC-F1F1FF579812}" type="slidenum">
              <a:rPr lang="en-US" smtClean="0"/>
              <a:t>‹#›</a:t>
            </a:fld>
            <a:endParaRPr lang="en-US"/>
          </a:p>
        </p:txBody>
      </p:sp>
    </p:spTree>
    <p:extLst>
      <p:ext uri="{BB962C8B-B14F-4D97-AF65-F5344CB8AC3E}">
        <p14:creationId xmlns:p14="http://schemas.microsoft.com/office/powerpoint/2010/main" val="278992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5F208-C623-422B-A51B-A210B8C1CB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C98A7C-1B78-4795-8018-CD37C0E9FC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A3B8A7-2FAB-4B43-8AE1-8676CDB449CC}"/>
              </a:ext>
            </a:extLst>
          </p:cNvPr>
          <p:cNvSpPr>
            <a:spLocks noGrp="1"/>
          </p:cNvSpPr>
          <p:nvPr>
            <p:ph type="dt" sz="half" idx="10"/>
          </p:nvPr>
        </p:nvSpPr>
        <p:spPr/>
        <p:txBody>
          <a:bodyPr/>
          <a:lstStyle/>
          <a:p>
            <a:fld id="{DD6AFBE6-E9E7-4AA6-BFC9-6E18F6A44E7A}" type="datetimeFigureOut">
              <a:rPr lang="en-US" smtClean="0"/>
              <a:t>3/5/2020</a:t>
            </a:fld>
            <a:endParaRPr lang="en-US"/>
          </a:p>
        </p:txBody>
      </p:sp>
      <p:sp>
        <p:nvSpPr>
          <p:cNvPr id="5" name="Footer Placeholder 4">
            <a:extLst>
              <a:ext uri="{FF2B5EF4-FFF2-40B4-BE49-F238E27FC236}">
                <a16:creationId xmlns:a16="http://schemas.microsoft.com/office/drawing/2014/main" id="{A5377F7C-2C97-4C70-A7A6-4382018FC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0DE749-83A6-49A8-9B04-EC59BD9DEDB6}"/>
              </a:ext>
            </a:extLst>
          </p:cNvPr>
          <p:cNvSpPr>
            <a:spLocks noGrp="1"/>
          </p:cNvSpPr>
          <p:nvPr>
            <p:ph type="sldNum" sz="quarter" idx="12"/>
          </p:nvPr>
        </p:nvSpPr>
        <p:spPr/>
        <p:txBody>
          <a:bodyPr/>
          <a:lstStyle/>
          <a:p>
            <a:fld id="{3A769E21-0D4A-4030-93CC-F1F1FF579812}" type="slidenum">
              <a:rPr lang="en-US" smtClean="0"/>
              <a:t>‹#›</a:t>
            </a:fld>
            <a:endParaRPr lang="en-US"/>
          </a:p>
        </p:txBody>
      </p:sp>
    </p:spTree>
    <p:extLst>
      <p:ext uri="{BB962C8B-B14F-4D97-AF65-F5344CB8AC3E}">
        <p14:creationId xmlns:p14="http://schemas.microsoft.com/office/powerpoint/2010/main" val="4237829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551ED1-3D67-4671-91F4-3E5AC9E1C8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BF1687-5E30-413F-B0DF-7A05FC76F5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46ECFC-5EB4-45A5-8E78-326D01215B1F}"/>
              </a:ext>
            </a:extLst>
          </p:cNvPr>
          <p:cNvSpPr>
            <a:spLocks noGrp="1"/>
          </p:cNvSpPr>
          <p:nvPr>
            <p:ph type="dt" sz="half" idx="10"/>
          </p:nvPr>
        </p:nvSpPr>
        <p:spPr/>
        <p:txBody>
          <a:bodyPr/>
          <a:lstStyle/>
          <a:p>
            <a:fld id="{DD6AFBE6-E9E7-4AA6-BFC9-6E18F6A44E7A}" type="datetimeFigureOut">
              <a:rPr lang="en-US" smtClean="0"/>
              <a:t>3/5/2020</a:t>
            </a:fld>
            <a:endParaRPr lang="en-US"/>
          </a:p>
        </p:txBody>
      </p:sp>
      <p:sp>
        <p:nvSpPr>
          <p:cNvPr id="5" name="Footer Placeholder 4">
            <a:extLst>
              <a:ext uri="{FF2B5EF4-FFF2-40B4-BE49-F238E27FC236}">
                <a16:creationId xmlns:a16="http://schemas.microsoft.com/office/drawing/2014/main" id="{20E45BA4-AEE2-460F-BD9F-799FDD3AEF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5D12D2-B53E-4E29-A160-B8E8EBDA26BA}"/>
              </a:ext>
            </a:extLst>
          </p:cNvPr>
          <p:cNvSpPr>
            <a:spLocks noGrp="1"/>
          </p:cNvSpPr>
          <p:nvPr>
            <p:ph type="sldNum" sz="quarter" idx="12"/>
          </p:nvPr>
        </p:nvSpPr>
        <p:spPr/>
        <p:txBody>
          <a:bodyPr/>
          <a:lstStyle/>
          <a:p>
            <a:fld id="{3A769E21-0D4A-4030-93CC-F1F1FF579812}" type="slidenum">
              <a:rPr lang="en-US" smtClean="0"/>
              <a:t>‹#›</a:t>
            </a:fld>
            <a:endParaRPr lang="en-US"/>
          </a:p>
        </p:txBody>
      </p:sp>
    </p:spTree>
    <p:extLst>
      <p:ext uri="{BB962C8B-B14F-4D97-AF65-F5344CB8AC3E}">
        <p14:creationId xmlns:p14="http://schemas.microsoft.com/office/powerpoint/2010/main" val="2544024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B6478-CA57-43D9-BF55-0C60626DFB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D7B308-06E1-4AB2-8A7B-909EDD1FBA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0F820-CB60-4427-8AF0-F561EC7CE2D4}"/>
              </a:ext>
            </a:extLst>
          </p:cNvPr>
          <p:cNvSpPr>
            <a:spLocks noGrp="1"/>
          </p:cNvSpPr>
          <p:nvPr>
            <p:ph type="dt" sz="half" idx="10"/>
          </p:nvPr>
        </p:nvSpPr>
        <p:spPr/>
        <p:txBody>
          <a:bodyPr/>
          <a:lstStyle/>
          <a:p>
            <a:fld id="{DD6AFBE6-E9E7-4AA6-BFC9-6E18F6A44E7A}" type="datetimeFigureOut">
              <a:rPr lang="en-US" smtClean="0"/>
              <a:t>3/5/2020</a:t>
            </a:fld>
            <a:endParaRPr lang="en-US"/>
          </a:p>
        </p:txBody>
      </p:sp>
      <p:sp>
        <p:nvSpPr>
          <p:cNvPr id="5" name="Footer Placeholder 4">
            <a:extLst>
              <a:ext uri="{FF2B5EF4-FFF2-40B4-BE49-F238E27FC236}">
                <a16:creationId xmlns:a16="http://schemas.microsoft.com/office/drawing/2014/main" id="{6EB9BA73-B332-4D20-A4A3-7FE6356CCE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C1242-04D5-42BD-8A63-46B39C943643}"/>
              </a:ext>
            </a:extLst>
          </p:cNvPr>
          <p:cNvSpPr>
            <a:spLocks noGrp="1"/>
          </p:cNvSpPr>
          <p:nvPr>
            <p:ph type="sldNum" sz="quarter" idx="12"/>
          </p:nvPr>
        </p:nvSpPr>
        <p:spPr/>
        <p:txBody>
          <a:bodyPr/>
          <a:lstStyle/>
          <a:p>
            <a:fld id="{3A769E21-0D4A-4030-93CC-F1F1FF579812}" type="slidenum">
              <a:rPr lang="en-US" smtClean="0"/>
              <a:t>‹#›</a:t>
            </a:fld>
            <a:endParaRPr lang="en-US"/>
          </a:p>
        </p:txBody>
      </p:sp>
    </p:spTree>
    <p:extLst>
      <p:ext uri="{BB962C8B-B14F-4D97-AF65-F5344CB8AC3E}">
        <p14:creationId xmlns:p14="http://schemas.microsoft.com/office/powerpoint/2010/main" val="1800186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25AF-6F81-4C96-9188-D16C26604E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79FCDB-AA5B-495B-B5EB-7FA12C2A67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34C28F-9D67-4D32-8277-9B1BAE95B0C2}"/>
              </a:ext>
            </a:extLst>
          </p:cNvPr>
          <p:cNvSpPr>
            <a:spLocks noGrp="1"/>
          </p:cNvSpPr>
          <p:nvPr>
            <p:ph type="dt" sz="half" idx="10"/>
          </p:nvPr>
        </p:nvSpPr>
        <p:spPr/>
        <p:txBody>
          <a:bodyPr/>
          <a:lstStyle/>
          <a:p>
            <a:fld id="{DD6AFBE6-E9E7-4AA6-BFC9-6E18F6A44E7A}" type="datetimeFigureOut">
              <a:rPr lang="en-US" smtClean="0"/>
              <a:t>3/5/2020</a:t>
            </a:fld>
            <a:endParaRPr lang="en-US"/>
          </a:p>
        </p:txBody>
      </p:sp>
      <p:sp>
        <p:nvSpPr>
          <p:cNvPr id="5" name="Footer Placeholder 4">
            <a:extLst>
              <a:ext uri="{FF2B5EF4-FFF2-40B4-BE49-F238E27FC236}">
                <a16:creationId xmlns:a16="http://schemas.microsoft.com/office/drawing/2014/main" id="{A33B703F-70A1-42AB-8E69-9C5FA0DA9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102963-8419-42FA-86C8-42D08DEC2647}"/>
              </a:ext>
            </a:extLst>
          </p:cNvPr>
          <p:cNvSpPr>
            <a:spLocks noGrp="1"/>
          </p:cNvSpPr>
          <p:nvPr>
            <p:ph type="sldNum" sz="quarter" idx="12"/>
          </p:nvPr>
        </p:nvSpPr>
        <p:spPr/>
        <p:txBody>
          <a:bodyPr/>
          <a:lstStyle/>
          <a:p>
            <a:fld id="{3A769E21-0D4A-4030-93CC-F1F1FF579812}" type="slidenum">
              <a:rPr lang="en-US" smtClean="0"/>
              <a:t>‹#›</a:t>
            </a:fld>
            <a:endParaRPr lang="en-US"/>
          </a:p>
        </p:txBody>
      </p:sp>
    </p:spTree>
    <p:extLst>
      <p:ext uri="{BB962C8B-B14F-4D97-AF65-F5344CB8AC3E}">
        <p14:creationId xmlns:p14="http://schemas.microsoft.com/office/powerpoint/2010/main" val="451750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D0AB5-1180-4D63-8E1F-71086F5376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F1A2C-DFC8-49E9-BC0A-18A9FA88EF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74CADA-2465-4DC9-9F66-C6163BF69F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24AB3E-F983-447D-A1E6-CCCE676CA647}"/>
              </a:ext>
            </a:extLst>
          </p:cNvPr>
          <p:cNvSpPr>
            <a:spLocks noGrp="1"/>
          </p:cNvSpPr>
          <p:nvPr>
            <p:ph type="dt" sz="half" idx="10"/>
          </p:nvPr>
        </p:nvSpPr>
        <p:spPr/>
        <p:txBody>
          <a:bodyPr/>
          <a:lstStyle/>
          <a:p>
            <a:fld id="{DD6AFBE6-E9E7-4AA6-BFC9-6E18F6A44E7A}" type="datetimeFigureOut">
              <a:rPr lang="en-US" smtClean="0"/>
              <a:t>3/5/2020</a:t>
            </a:fld>
            <a:endParaRPr lang="en-US"/>
          </a:p>
        </p:txBody>
      </p:sp>
      <p:sp>
        <p:nvSpPr>
          <p:cNvPr id="6" name="Footer Placeholder 5">
            <a:extLst>
              <a:ext uri="{FF2B5EF4-FFF2-40B4-BE49-F238E27FC236}">
                <a16:creationId xmlns:a16="http://schemas.microsoft.com/office/drawing/2014/main" id="{2EC31172-3D59-40C4-B1F0-D6D5B417C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9F07F8-1831-4219-82DC-9AB242E1818F}"/>
              </a:ext>
            </a:extLst>
          </p:cNvPr>
          <p:cNvSpPr>
            <a:spLocks noGrp="1"/>
          </p:cNvSpPr>
          <p:nvPr>
            <p:ph type="sldNum" sz="quarter" idx="12"/>
          </p:nvPr>
        </p:nvSpPr>
        <p:spPr/>
        <p:txBody>
          <a:bodyPr/>
          <a:lstStyle/>
          <a:p>
            <a:fld id="{3A769E21-0D4A-4030-93CC-F1F1FF579812}" type="slidenum">
              <a:rPr lang="en-US" smtClean="0"/>
              <a:t>‹#›</a:t>
            </a:fld>
            <a:endParaRPr lang="en-US"/>
          </a:p>
        </p:txBody>
      </p:sp>
    </p:spTree>
    <p:extLst>
      <p:ext uri="{BB962C8B-B14F-4D97-AF65-F5344CB8AC3E}">
        <p14:creationId xmlns:p14="http://schemas.microsoft.com/office/powerpoint/2010/main" val="1354171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45987-9E9D-4E2B-B2F4-75235DDC13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BB79C-2163-4D29-BDD2-84EE38149B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BA82F0-EDDE-4311-8EEF-3846CB4E89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F6D5C-06E0-4BED-B526-95EC16B8E0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4640B9-ACB3-4760-A048-AB1C711C15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1C087E-9E71-44D5-8CDC-E7BA91D097CD}"/>
              </a:ext>
            </a:extLst>
          </p:cNvPr>
          <p:cNvSpPr>
            <a:spLocks noGrp="1"/>
          </p:cNvSpPr>
          <p:nvPr>
            <p:ph type="dt" sz="half" idx="10"/>
          </p:nvPr>
        </p:nvSpPr>
        <p:spPr/>
        <p:txBody>
          <a:bodyPr/>
          <a:lstStyle/>
          <a:p>
            <a:fld id="{DD6AFBE6-E9E7-4AA6-BFC9-6E18F6A44E7A}" type="datetimeFigureOut">
              <a:rPr lang="en-US" smtClean="0"/>
              <a:t>3/5/2020</a:t>
            </a:fld>
            <a:endParaRPr lang="en-US"/>
          </a:p>
        </p:txBody>
      </p:sp>
      <p:sp>
        <p:nvSpPr>
          <p:cNvPr id="8" name="Footer Placeholder 7">
            <a:extLst>
              <a:ext uri="{FF2B5EF4-FFF2-40B4-BE49-F238E27FC236}">
                <a16:creationId xmlns:a16="http://schemas.microsoft.com/office/drawing/2014/main" id="{2DE49562-849D-4360-A580-D10B8A958C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BEFADF-ED4C-4C05-A837-D0FCBD0D261C}"/>
              </a:ext>
            </a:extLst>
          </p:cNvPr>
          <p:cNvSpPr>
            <a:spLocks noGrp="1"/>
          </p:cNvSpPr>
          <p:nvPr>
            <p:ph type="sldNum" sz="quarter" idx="12"/>
          </p:nvPr>
        </p:nvSpPr>
        <p:spPr/>
        <p:txBody>
          <a:bodyPr/>
          <a:lstStyle/>
          <a:p>
            <a:fld id="{3A769E21-0D4A-4030-93CC-F1F1FF579812}" type="slidenum">
              <a:rPr lang="en-US" smtClean="0"/>
              <a:t>‹#›</a:t>
            </a:fld>
            <a:endParaRPr lang="en-US"/>
          </a:p>
        </p:txBody>
      </p:sp>
    </p:spTree>
    <p:extLst>
      <p:ext uri="{BB962C8B-B14F-4D97-AF65-F5344CB8AC3E}">
        <p14:creationId xmlns:p14="http://schemas.microsoft.com/office/powerpoint/2010/main" val="4200329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5C126-8DB7-4080-A5B8-1610F86D91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17EBC8-8504-4B35-BEC2-5C99A911252A}"/>
              </a:ext>
            </a:extLst>
          </p:cNvPr>
          <p:cNvSpPr>
            <a:spLocks noGrp="1"/>
          </p:cNvSpPr>
          <p:nvPr>
            <p:ph type="dt" sz="half" idx="10"/>
          </p:nvPr>
        </p:nvSpPr>
        <p:spPr/>
        <p:txBody>
          <a:bodyPr/>
          <a:lstStyle/>
          <a:p>
            <a:fld id="{DD6AFBE6-E9E7-4AA6-BFC9-6E18F6A44E7A}" type="datetimeFigureOut">
              <a:rPr lang="en-US" smtClean="0"/>
              <a:t>3/5/2020</a:t>
            </a:fld>
            <a:endParaRPr lang="en-US"/>
          </a:p>
        </p:txBody>
      </p:sp>
      <p:sp>
        <p:nvSpPr>
          <p:cNvPr id="4" name="Footer Placeholder 3">
            <a:extLst>
              <a:ext uri="{FF2B5EF4-FFF2-40B4-BE49-F238E27FC236}">
                <a16:creationId xmlns:a16="http://schemas.microsoft.com/office/drawing/2014/main" id="{262AB0AC-FAD9-43C9-A3C4-2BC90A50E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D462B2-EB63-4156-8764-C24E154B1693}"/>
              </a:ext>
            </a:extLst>
          </p:cNvPr>
          <p:cNvSpPr>
            <a:spLocks noGrp="1"/>
          </p:cNvSpPr>
          <p:nvPr>
            <p:ph type="sldNum" sz="quarter" idx="12"/>
          </p:nvPr>
        </p:nvSpPr>
        <p:spPr/>
        <p:txBody>
          <a:bodyPr/>
          <a:lstStyle/>
          <a:p>
            <a:fld id="{3A769E21-0D4A-4030-93CC-F1F1FF579812}" type="slidenum">
              <a:rPr lang="en-US" smtClean="0"/>
              <a:t>‹#›</a:t>
            </a:fld>
            <a:endParaRPr lang="en-US"/>
          </a:p>
        </p:txBody>
      </p:sp>
    </p:spTree>
    <p:extLst>
      <p:ext uri="{BB962C8B-B14F-4D97-AF65-F5344CB8AC3E}">
        <p14:creationId xmlns:p14="http://schemas.microsoft.com/office/powerpoint/2010/main" val="1999395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76FE9E-05DF-4551-8E83-6F4A55F765E3}"/>
              </a:ext>
            </a:extLst>
          </p:cNvPr>
          <p:cNvSpPr>
            <a:spLocks noGrp="1"/>
          </p:cNvSpPr>
          <p:nvPr>
            <p:ph type="dt" sz="half" idx="10"/>
          </p:nvPr>
        </p:nvSpPr>
        <p:spPr/>
        <p:txBody>
          <a:bodyPr/>
          <a:lstStyle/>
          <a:p>
            <a:fld id="{DD6AFBE6-E9E7-4AA6-BFC9-6E18F6A44E7A}" type="datetimeFigureOut">
              <a:rPr lang="en-US" smtClean="0"/>
              <a:t>3/5/2020</a:t>
            </a:fld>
            <a:endParaRPr lang="en-US"/>
          </a:p>
        </p:txBody>
      </p:sp>
      <p:sp>
        <p:nvSpPr>
          <p:cNvPr id="3" name="Footer Placeholder 2">
            <a:extLst>
              <a:ext uri="{FF2B5EF4-FFF2-40B4-BE49-F238E27FC236}">
                <a16:creationId xmlns:a16="http://schemas.microsoft.com/office/drawing/2014/main" id="{9EF96F39-3BD6-4BA9-A821-945B8F2D2B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1F1944-A222-4BAA-B38B-A4BA0891F74A}"/>
              </a:ext>
            </a:extLst>
          </p:cNvPr>
          <p:cNvSpPr>
            <a:spLocks noGrp="1"/>
          </p:cNvSpPr>
          <p:nvPr>
            <p:ph type="sldNum" sz="quarter" idx="12"/>
          </p:nvPr>
        </p:nvSpPr>
        <p:spPr/>
        <p:txBody>
          <a:bodyPr/>
          <a:lstStyle/>
          <a:p>
            <a:fld id="{3A769E21-0D4A-4030-93CC-F1F1FF579812}" type="slidenum">
              <a:rPr lang="en-US" smtClean="0"/>
              <a:t>‹#›</a:t>
            </a:fld>
            <a:endParaRPr lang="en-US"/>
          </a:p>
        </p:txBody>
      </p:sp>
    </p:spTree>
    <p:extLst>
      <p:ext uri="{BB962C8B-B14F-4D97-AF65-F5344CB8AC3E}">
        <p14:creationId xmlns:p14="http://schemas.microsoft.com/office/powerpoint/2010/main" val="1105954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1EACA-6052-46B4-9288-9C5CCABCBA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C6906E-8404-41C2-8BF2-7A89204541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C0BED7-04EA-4AAF-A34A-56F96A735A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55A4F5-D6E8-4E8A-B669-4818F854432A}"/>
              </a:ext>
            </a:extLst>
          </p:cNvPr>
          <p:cNvSpPr>
            <a:spLocks noGrp="1"/>
          </p:cNvSpPr>
          <p:nvPr>
            <p:ph type="dt" sz="half" idx="10"/>
          </p:nvPr>
        </p:nvSpPr>
        <p:spPr/>
        <p:txBody>
          <a:bodyPr/>
          <a:lstStyle/>
          <a:p>
            <a:fld id="{DD6AFBE6-E9E7-4AA6-BFC9-6E18F6A44E7A}" type="datetimeFigureOut">
              <a:rPr lang="en-US" smtClean="0"/>
              <a:t>3/5/2020</a:t>
            </a:fld>
            <a:endParaRPr lang="en-US"/>
          </a:p>
        </p:txBody>
      </p:sp>
      <p:sp>
        <p:nvSpPr>
          <p:cNvPr id="6" name="Footer Placeholder 5">
            <a:extLst>
              <a:ext uri="{FF2B5EF4-FFF2-40B4-BE49-F238E27FC236}">
                <a16:creationId xmlns:a16="http://schemas.microsoft.com/office/drawing/2014/main" id="{A32D15FD-9C44-4E99-BAFC-0E5C06EF44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9A1D83-908C-447F-9D0A-8E1E8EC928EE}"/>
              </a:ext>
            </a:extLst>
          </p:cNvPr>
          <p:cNvSpPr>
            <a:spLocks noGrp="1"/>
          </p:cNvSpPr>
          <p:nvPr>
            <p:ph type="sldNum" sz="quarter" idx="12"/>
          </p:nvPr>
        </p:nvSpPr>
        <p:spPr/>
        <p:txBody>
          <a:bodyPr/>
          <a:lstStyle/>
          <a:p>
            <a:fld id="{3A769E21-0D4A-4030-93CC-F1F1FF579812}" type="slidenum">
              <a:rPr lang="en-US" smtClean="0"/>
              <a:t>‹#›</a:t>
            </a:fld>
            <a:endParaRPr lang="en-US"/>
          </a:p>
        </p:txBody>
      </p:sp>
    </p:spTree>
    <p:extLst>
      <p:ext uri="{BB962C8B-B14F-4D97-AF65-F5344CB8AC3E}">
        <p14:creationId xmlns:p14="http://schemas.microsoft.com/office/powerpoint/2010/main" val="648310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92F1D-2542-454C-88E5-3C187F1964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ADD82F-7437-47E2-91CF-2103B2F998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8AF8D-3ABE-47FA-A234-DF4995540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4A03B5-BAB6-4BC3-A4B2-0D4B7A5794FD}"/>
              </a:ext>
            </a:extLst>
          </p:cNvPr>
          <p:cNvSpPr>
            <a:spLocks noGrp="1"/>
          </p:cNvSpPr>
          <p:nvPr>
            <p:ph type="dt" sz="half" idx="10"/>
          </p:nvPr>
        </p:nvSpPr>
        <p:spPr/>
        <p:txBody>
          <a:bodyPr/>
          <a:lstStyle/>
          <a:p>
            <a:fld id="{DD6AFBE6-E9E7-4AA6-BFC9-6E18F6A44E7A}" type="datetimeFigureOut">
              <a:rPr lang="en-US" smtClean="0"/>
              <a:t>3/5/2020</a:t>
            </a:fld>
            <a:endParaRPr lang="en-US"/>
          </a:p>
        </p:txBody>
      </p:sp>
      <p:sp>
        <p:nvSpPr>
          <p:cNvPr id="6" name="Footer Placeholder 5">
            <a:extLst>
              <a:ext uri="{FF2B5EF4-FFF2-40B4-BE49-F238E27FC236}">
                <a16:creationId xmlns:a16="http://schemas.microsoft.com/office/drawing/2014/main" id="{CB74CF5F-F6E7-43A7-B500-2F9ECE19D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0A821C-9780-4C6B-B04A-6A635D24627E}"/>
              </a:ext>
            </a:extLst>
          </p:cNvPr>
          <p:cNvSpPr>
            <a:spLocks noGrp="1"/>
          </p:cNvSpPr>
          <p:nvPr>
            <p:ph type="sldNum" sz="quarter" idx="12"/>
          </p:nvPr>
        </p:nvSpPr>
        <p:spPr/>
        <p:txBody>
          <a:bodyPr/>
          <a:lstStyle/>
          <a:p>
            <a:fld id="{3A769E21-0D4A-4030-93CC-F1F1FF579812}" type="slidenum">
              <a:rPr lang="en-US" smtClean="0"/>
              <a:t>‹#›</a:t>
            </a:fld>
            <a:endParaRPr lang="en-US"/>
          </a:p>
        </p:txBody>
      </p:sp>
    </p:spTree>
    <p:extLst>
      <p:ext uri="{BB962C8B-B14F-4D97-AF65-F5344CB8AC3E}">
        <p14:creationId xmlns:p14="http://schemas.microsoft.com/office/powerpoint/2010/main" val="3536764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35D078-35D3-450C-9D99-C6D62BB403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D31E2A-39B0-4106-9640-4E1306B53B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1EAC1-9106-4CF4-98C8-F3BE567A6A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AFBE6-E9E7-4AA6-BFC9-6E18F6A44E7A}" type="datetimeFigureOut">
              <a:rPr lang="en-US" smtClean="0"/>
              <a:t>3/5/2020</a:t>
            </a:fld>
            <a:endParaRPr lang="en-US"/>
          </a:p>
        </p:txBody>
      </p:sp>
      <p:sp>
        <p:nvSpPr>
          <p:cNvPr id="5" name="Footer Placeholder 4">
            <a:extLst>
              <a:ext uri="{FF2B5EF4-FFF2-40B4-BE49-F238E27FC236}">
                <a16:creationId xmlns:a16="http://schemas.microsoft.com/office/drawing/2014/main" id="{B2631197-F546-4EE6-B389-23240A3B83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7D0240-4CCB-489D-B70F-0157466CAF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69E21-0D4A-4030-93CC-F1F1FF579812}" type="slidenum">
              <a:rPr lang="en-US" smtClean="0"/>
              <a:t>‹#›</a:t>
            </a:fld>
            <a:endParaRPr lang="en-US"/>
          </a:p>
        </p:txBody>
      </p:sp>
    </p:spTree>
    <p:extLst>
      <p:ext uri="{BB962C8B-B14F-4D97-AF65-F5344CB8AC3E}">
        <p14:creationId xmlns:p14="http://schemas.microsoft.com/office/powerpoint/2010/main" val="2538568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nstagram.com/p/B8VovLjHOfR/"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nstagram.com/p/B8VovLjHOfR/"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stagram.com/p/B8VovLjHOfR/"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BD4BA0-5E13-4403-B4A7-40DF3A018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22F0806-F5D8-4CCD-A924-6CC3D7BB26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C48C9CA8-31F2-4E7F-B5F8-52BB1996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C590ED89-E9C6-402B-8700-DCDA66952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1A6861F9-7385-40F8-BA83-B8DFF7F3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D41F8744-72EA-46E8-ABFE-852031D4A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9F0E0968-3DB0-43C4-8318-A6D9119D4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33CE9E31-D43C-454C-BFBE-C030D98E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3927A156-CD49-44E3-BA78-CE0AA0250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2B83C26B-3353-4E6D-86D4-9461A7A86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2FB70090-1FB7-4335-9B1E-1E7EC6A2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B862257F-455F-4E18-A480-B22E8EFE1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3C9DF0C4-8430-481B-B3E7-B8F79BC0F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91D50B8E-D94F-4944-9FD2-08DD35E2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9B0A066C-DC3D-4E53-AC63-00DF45416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D2D040EF-76C0-496D-8C72-9DB143C3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15FC8221-21EA-4D83-809B-108B7E0C5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5A181F7D-35FA-49F3-8BCB-5D7250BA4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188DFD0A-AECC-43FC-B06B-D2A8A2EB9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1769DE60-D3FA-40D0-96A4-6BEAD0C38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18E5EA87-065F-44FB-B99A-484483E31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5" name="Picture 4" descr="A tree in a forest&#10;&#10;Description automatically generated">
            <a:extLst>
              <a:ext uri="{FF2B5EF4-FFF2-40B4-BE49-F238E27FC236}">
                <a16:creationId xmlns:a16="http://schemas.microsoft.com/office/drawing/2014/main" id="{1232AAFF-BE8D-4193-BA03-F49BE1C6AE46}"/>
              </a:ext>
            </a:extLst>
          </p:cNvPr>
          <p:cNvPicPr>
            <a:picLocks noChangeAspect="1"/>
          </p:cNvPicPr>
          <p:nvPr/>
        </p:nvPicPr>
        <p:blipFill rotWithShape="1">
          <a:blip r:embed="rId2">
            <a:extLst>
              <a:ext uri="{28A0092B-C50C-407E-A947-70E740481C1C}">
                <a14:useLocalDpi xmlns:a14="http://schemas.microsoft.com/office/drawing/2010/main" val="0"/>
              </a:ext>
            </a:extLst>
          </a:blip>
          <a:srcRect t="15070" r="-1" b="14919"/>
          <a:stretch/>
        </p:blipFill>
        <p:spPr>
          <a:xfrm>
            <a:off x="20" y="10"/>
            <a:ext cx="12188932" cy="5696067"/>
          </a:xfrm>
          <a:custGeom>
            <a:avLst/>
            <a:gdLst>
              <a:gd name="connsiteX0" fmla="*/ 0 w 12188952"/>
              <a:gd name="connsiteY0" fmla="*/ 0 h 5696077"/>
              <a:gd name="connsiteX1" fmla="*/ 12188952 w 12188952"/>
              <a:gd name="connsiteY1" fmla="*/ 0 h 5696077"/>
              <a:gd name="connsiteX2" fmla="*/ 12188952 w 12188952"/>
              <a:gd name="connsiteY2" fmla="*/ 4710335 h 5696077"/>
              <a:gd name="connsiteX3" fmla="*/ 12113803 w 12188952"/>
              <a:gd name="connsiteY3" fmla="*/ 4718295 h 5696077"/>
              <a:gd name="connsiteX4" fmla="*/ 6753597 w 12188952"/>
              <a:gd name="connsiteY4" fmla="*/ 5041852 h 5696077"/>
              <a:gd name="connsiteX5" fmla="*/ 400746 w 12188952"/>
              <a:gd name="connsiteY5" fmla="*/ 4870509 h 5696077"/>
              <a:gd name="connsiteX6" fmla="*/ 3700 w 12188952"/>
              <a:gd name="connsiteY6" fmla="*/ 4833875 h 5696077"/>
              <a:gd name="connsiteX7" fmla="*/ 3700 w 12188952"/>
              <a:gd name="connsiteY7" fmla="*/ 5696077 h 5696077"/>
              <a:gd name="connsiteX8" fmla="*/ 0 w 12188952"/>
              <a:gd name="connsiteY8" fmla="*/ 5696077 h 569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p:spPr>
      </p:pic>
      <p:sp>
        <p:nvSpPr>
          <p:cNvPr id="2" name="Title 1">
            <a:extLst>
              <a:ext uri="{FF2B5EF4-FFF2-40B4-BE49-F238E27FC236}">
                <a16:creationId xmlns:a16="http://schemas.microsoft.com/office/drawing/2014/main" id="{BC068C18-CA25-4C69-98CF-2990B24021CA}"/>
              </a:ext>
            </a:extLst>
          </p:cNvPr>
          <p:cNvSpPr>
            <a:spLocks noGrp="1"/>
          </p:cNvSpPr>
          <p:nvPr>
            <p:ph type="ctrTitle"/>
          </p:nvPr>
        </p:nvSpPr>
        <p:spPr>
          <a:xfrm>
            <a:off x="1380744" y="5202936"/>
            <a:ext cx="9436608" cy="786384"/>
          </a:xfrm>
        </p:spPr>
        <p:txBody>
          <a:bodyPr anchor="ctr">
            <a:normAutofit/>
          </a:bodyPr>
          <a:lstStyle/>
          <a:p>
            <a:r>
              <a:rPr lang="en-US" sz="4400" i="1" dirty="0">
                <a:solidFill>
                  <a:schemeClr val="bg1"/>
                </a:solidFill>
              </a:rPr>
              <a:t>Incomplete Christianity</a:t>
            </a:r>
          </a:p>
        </p:txBody>
      </p:sp>
      <p:sp>
        <p:nvSpPr>
          <p:cNvPr id="3" name="Subtitle 2">
            <a:extLst>
              <a:ext uri="{FF2B5EF4-FFF2-40B4-BE49-F238E27FC236}">
                <a16:creationId xmlns:a16="http://schemas.microsoft.com/office/drawing/2014/main" id="{423E40FD-9024-4B70-9A13-65DA546ABD2D}"/>
              </a:ext>
            </a:extLst>
          </p:cNvPr>
          <p:cNvSpPr>
            <a:spLocks noGrp="1"/>
          </p:cNvSpPr>
          <p:nvPr>
            <p:ph type="subTitle" idx="1"/>
          </p:nvPr>
        </p:nvSpPr>
        <p:spPr>
          <a:xfrm>
            <a:off x="1755648" y="6007607"/>
            <a:ext cx="8677656" cy="521187"/>
          </a:xfrm>
        </p:spPr>
        <p:txBody>
          <a:bodyPr>
            <a:normAutofit fontScale="92500" lnSpcReduction="10000"/>
          </a:bodyPr>
          <a:lstStyle/>
          <a:p>
            <a:r>
              <a:rPr lang="en-US" sz="3600" dirty="0">
                <a:solidFill>
                  <a:schemeClr val="bg1"/>
                </a:solidFill>
              </a:rPr>
              <a:t>Hebrews 5:11-14</a:t>
            </a:r>
          </a:p>
        </p:txBody>
      </p:sp>
    </p:spTree>
    <p:extLst>
      <p:ext uri="{BB962C8B-B14F-4D97-AF65-F5344CB8AC3E}">
        <p14:creationId xmlns:p14="http://schemas.microsoft.com/office/powerpoint/2010/main" val="1787662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Content Placeholder 4" descr="A tree in a forest&#10;&#10;Description automatically generated">
            <a:extLst>
              <a:ext uri="{FF2B5EF4-FFF2-40B4-BE49-F238E27FC236}">
                <a16:creationId xmlns:a16="http://schemas.microsoft.com/office/drawing/2014/main" id="{F019715C-E5AF-4875-B420-83703B69C2F0}"/>
              </a:ext>
            </a:extLst>
          </p:cNvPr>
          <p:cNvPicPr>
            <a:picLocks noChangeAspect="1"/>
          </p:cNvPicPr>
          <p:nvPr/>
        </p:nvPicPr>
        <p:blipFill rotWithShape="1">
          <a:blip r:embed="rId2">
            <a:extLst>
              <a:ext uri="{28A0092B-C50C-407E-A947-70E740481C1C}">
                <a14:useLocalDpi xmlns:a14="http://schemas.microsoft.com/office/drawing/2010/main" val="0"/>
              </a:ext>
            </a:extLst>
          </a:blip>
          <a:srcRect t="7930" r="-1" b="7779"/>
          <a:stretch/>
        </p:blipFill>
        <p:spPr>
          <a:xfrm>
            <a:off x="2479828" y="0"/>
            <a:ext cx="9712171" cy="5464463"/>
          </a:xfrm>
          <a:prstGeom prst="rect">
            <a:avLst/>
          </a:prstGeom>
        </p:spPr>
      </p:pic>
      <p:sp>
        <p:nvSpPr>
          <p:cNvPr id="24" name="Freeform: Shape 23">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D782A53-ECB1-4E33-A39B-D26C1B8C99DB}"/>
              </a:ext>
            </a:extLst>
          </p:cNvPr>
          <p:cNvSpPr>
            <a:spLocks noGrp="1"/>
          </p:cNvSpPr>
          <p:nvPr>
            <p:ph type="title"/>
          </p:nvPr>
        </p:nvSpPr>
        <p:spPr>
          <a:xfrm>
            <a:off x="103158" y="4499048"/>
            <a:ext cx="9111864" cy="1453051"/>
          </a:xfrm>
        </p:spPr>
        <p:txBody>
          <a:bodyPr vert="horz" lIns="91440" tIns="45720" rIns="91440" bIns="45720" rtlCol="0">
            <a:normAutofit/>
          </a:bodyPr>
          <a:lstStyle/>
          <a:p>
            <a:pPr algn="ctr"/>
            <a:r>
              <a:rPr lang="en-US" sz="7200" dirty="0"/>
              <a:t>Strive to </a:t>
            </a:r>
            <a:r>
              <a:rPr lang="en-US" sz="7200" u="sng" dirty="0"/>
              <a:t>Teach</a:t>
            </a:r>
            <a:r>
              <a:rPr lang="en-US" sz="7200" dirty="0"/>
              <a:t> Others</a:t>
            </a:r>
            <a:endParaRPr lang="en-US" sz="7200" u="sng" dirty="0"/>
          </a:p>
        </p:txBody>
      </p:sp>
    </p:spTree>
    <p:extLst>
      <p:ext uri="{BB962C8B-B14F-4D97-AF65-F5344CB8AC3E}">
        <p14:creationId xmlns:p14="http://schemas.microsoft.com/office/powerpoint/2010/main" val="290350764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FAC4A-38F2-44D0-ACD4-12A1F24ED1AB}"/>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6B7DEA9B-A68B-4D7F-92CD-A3B43100473F}"/>
              </a:ext>
            </a:extLst>
          </p:cNvPr>
          <p:cNvPicPr>
            <a:picLocks noChangeAspect="1"/>
          </p:cNvPicPr>
          <p:nvPr/>
        </p:nvPicPr>
        <p:blipFill>
          <a:blip r:embed="rId2"/>
          <a:stretch>
            <a:fillRect/>
          </a:stretch>
        </p:blipFill>
        <p:spPr>
          <a:xfrm>
            <a:off x="2290762" y="83873"/>
            <a:ext cx="7603860" cy="6690254"/>
          </a:xfrm>
          <a:prstGeom prst="rect">
            <a:avLst/>
          </a:prstGeom>
        </p:spPr>
      </p:pic>
      <p:sp>
        <p:nvSpPr>
          <p:cNvPr id="3" name="Content Placeholder 2">
            <a:extLst>
              <a:ext uri="{FF2B5EF4-FFF2-40B4-BE49-F238E27FC236}">
                <a16:creationId xmlns:a16="http://schemas.microsoft.com/office/drawing/2014/main" id="{7FD947E0-86C3-45DD-AE52-745DFCAE235E}"/>
              </a:ext>
            </a:extLst>
          </p:cNvPr>
          <p:cNvSpPr>
            <a:spLocks noGrp="1"/>
          </p:cNvSpPr>
          <p:nvPr>
            <p:ph idx="1"/>
          </p:nvPr>
        </p:nvSpPr>
        <p:spPr>
          <a:xfrm>
            <a:off x="2290762" y="1825625"/>
            <a:ext cx="9063038" cy="4852012"/>
          </a:xfrm>
        </p:spPr>
        <p:txBody>
          <a:bodyPr>
            <a:normAutofit/>
          </a:bodyPr>
          <a:lstStyle/>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pPr marL="0" indent="0">
              <a:buNone/>
            </a:pPr>
            <a:r>
              <a:rPr lang="en-US" sz="1100" dirty="0">
                <a:hlinkClick r:id="rId3"/>
              </a:rPr>
              <a:t>https://www.instagram.com/p/B8VovLjHOfR/</a:t>
            </a:r>
            <a:endParaRPr lang="en-US" sz="1100" dirty="0"/>
          </a:p>
        </p:txBody>
      </p:sp>
    </p:spTree>
    <p:extLst>
      <p:ext uri="{BB962C8B-B14F-4D97-AF65-F5344CB8AC3E}">
        <p14:creationId xmlns:p14="http://schemas.microsoft.com/office/powerpoint/2010/main" val="2525233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FAC4A-38F2-44D0-ACD4-12A1F24ED1AB}"/>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6B7DEA9B-A68B-4D7F-92CD-A3B43100473F}"/>
              </a:ext>
            </a:extLst>
          </p:cNvPr>
          <p:cNvPicPr>
            <a:picLocks noChangeAspect="1"/>
          </p:cNvPicPr>
          <p:nvPr/>
        </p:nvPicPr>
        <p:blipFill>
          <a:blip r:embed="rId2"/>
          <a:stretch>
            <a:fillRect/>
          </a:stretch>
        </p:blipFill>
        <p:spPr>
          <a:xfrm>
            <a:off x="55289" y="678045"/>
            <a:ext cx="6253238" cy="5501910"/>
          </a:xfrm>
          <a:prstGeom prst="rect">
            <a:avLst/>
          </a:prstGeom>
        </p:spPr>
      </p:pic>
      <p:sp>
        <p:nvSpPr>
          <p:cNvPr id="3" name="Content Placeholder 2">
            <a:extLst>
              <a:ext uri="{FF2B5EF4-FFF2-40B4-BE49-F238E27FC236}">
                <a16:creationId xmlns:a16="http://schemas.microsoft.com/office/drawing/2014/main" id="{7FD947E0-86C3-45DD-AE52-745DFCAE235E}"/>
              </a:ext>
            </a:extLst>
          </p:cNvPr>
          <p:cNvSpPr>
            <a:spLocks noGrp="1"/>
          </p:cNvSpPr>
          <p:nvPr>
            <p:ph idx="1"/>
          </p:nvPr>
        </p:nvSpPr>
        <p:spPr>
          <a:xfrm>
            <a:off x="2290762" y="1825625"/>
            <a:ext cx="9063038" cy="4852012"/>
          </a:xfrm>
        </p:spPr>
        <p:txBody>
          <a:bodyPr>
            <a:normAutofit/>
          </a:bodyPr>
          <a:lstStyle/>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pPr marL="0" indent="0">
              <a:buNone/>
            </a:pPr>
            <a:r>
              <a:rPr lang="en-US" sz="1100" dirty="0">
                <a:hlinkClick r:id="rId3"/>
              </a:rPr>
              <a:t>https://www.instagram.com/p/B8VovLjHOfR/</a:t>
            </a:r>
            <a:endParaRPr lang="en-US" sz="1100" dirty="0"/>
          </a:p>
        </p:txBody>
      </p:sp>
      <p:sp>
        <p:nvSpPr>
          <p:cNvPr id="5" name="Content Placeholder 2">
            <a:extLst>
              <a:ext uri="{FF2B5EF4-FFF2-40B4-BE49-F238E27FC236}">
                <a16:creationId xmlns:a16="http://schemas.microsoft.com/office/drawing/2014/main" id="{7E214838-E922-40E1-96C4-B9542AAC29DA}"/>
              </a:ext>
            </a:extLst>
          </p:cNvPr>
          <p:cNvSpPr txBox="1">
            <a:spLocks/>
          </p:cNvSpPr>
          <p:nvPr/>
        </p:nvSpPr>
        <p:spPr>
          <a:xfrm>
            <a:off x="6526635" y="678045"/>
            <a:ext cx="5610076" cy="55019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i="1" dirty="0">
              <a:solidFill>
                <a:srgbClr val="FFFFFF"/>
              </a:solidFill>
            </a:endParaRPr>
          </a:p>
          <a:p>
            <a:pPr marL="0" indent="0">
              <a:buFont typeface="Arial" panose="020B0604020202020204" pitchFamily="34" charset="0"/>
              <a:buNone/>
            </a:pPr>
            <a:endParaRPr lang="en-US" sz="1400" i="1" dirty="0">
              <a:solidFill>
                <a:srgbClr val="FFFFFF"/>
              </a:solidFill>
            </a:endParaRPr>
          </a:p>
          <a:p>
            <a:pPr marL="0" indent="0">
              <a:buFont typeface="Arial" panose="020B0604020202020204" pitchFamily="34" charset="0"/>
              <a:buNone/>
            </a:pPr>
            <a:r>
              <a:rPr lang="en-US" sz="3200" i="1" u="sng" dirty="0">
                <a:solidFill>
                  <a:srgbClr val="FFFFFF"/>
                </a:solidFill>
              </a:rPr>
              <a:t>Hebrews 5:12</a:t>
            </a:r>
            <a:endParaRPr lang="en-US" sz="3000" i="1" u="sng" dirty="0">
              <a:solidFill>
                <a:srgbClr val="FFFFFF"/>
              </a:solidFill>
            </a:endParaRPr>
          </a:p>
          <a:p>
            <a:pPr marL="0" indent="0">
              <a:buFont typeface="Arial" panose="020B0604020202020204" pitchFamily="34" charset="0"/>
              <a:buNone/>
            </a:pPr>
            <a:r>
              <a:rPr lang="en-US" sz="1000" i="1" u="sng" dirty="0">
                <a:solidFill>
                  <a:srgbClr val="FFFFFF"/>
                </a:solidFill>
              </a:rPr>
              <a:t> </a:t>
            </a:r>
            <a:br>
              <a:rPr lang="en-US" sz="3200" i="1" dirty="0">
                <a:solidFill>
                  <a:srgbClr val="FFFFFF"/>
                </a:solidFill>
              </a:rPr>
            </a:br>
            <a:r>
              <a:rPr lang="en-US" i="1" dirty="0">
                <a:solidFill>
                  <a:srgbClr val="FFFFFF"/>
                </a:solidFill>
              </a:rPr>
              <a:t>12 In fact, though </a:t>
            </a:r>
            <a:r>
              <a:rPr lang="en-US" i="1" dirty="0">
                <a:solidFill>
                  <a:srgbClr val="FFFFFF"/>
                </a:solidFill>
                <a:highlight>
                  <a:srgbClr val="008080"/>
                </a:highlight>
              </a:rPr>
              <a:t>by this time </a:t>
            </a:r>
            <a:r>
              <a:rPr lang="en-US" i="1" dirty="0">
                <a:solidFill>
                  <a:srgbClr val="FFFFFF"/>
                </a:solidFill>
              </a:rPr>
              <a:t>you ought to be teachers, you need someone to teach you the elementary truths of God’s word all over again. You need milk, not solid food!</a:t>
            </a:r>
            <a:endParaRPr lang="en-US" sz="3600" dirty="0">
              <a:solidFill>
                <a:srgbClr val="FFFFFF"/>
              </a:solidFill>
            </a:endParaRPr>
          </a:p>
          <a:p>
            <a:pPr marL="0" indent="0">
              <a:buFont typeface="Arial" panose="020B0604020202020204" pitchFamily="34" charset="0"/>
              <a:buNone/>
            </a:pPr>
            <a:endParaRPr lang="en-US" sz="3200" dirty="0"/>
          </a:p>
        </p:txBody>
      </p:sp>
    </p:spTree>
    <p:extLst>
      <p:ext uri="{BB962C8B-B14F-4D97-AF65-F5344CB8AC3E}">
        <p14:creationId xmlns:p14="http://schemas.microsoft.com/office/powerpoint/2010/main" val="1043158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FAC4A-38F2-44D0-ACD4-12A1F24ED1AB}"/>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6B7DEA9B-A68B-4D7F-92CD-A3B43100473F}"/>
              </a:ext>
            </a:extLst>
          </p:cNvPr>
          <p:cNvPicPr>
            <a:picLocks noChangeAspect="1"/>
          </p:cNvPicPr>
          <p:nvPr/>
        </p:nvPicPr>
        <p:blipFill>
          <a:blip r:embed="rId2"/>
          <a:stretch>
            <a:fillRect/>
          </a:stretch>
        </p:blipFill>
        <p:spPr>
          <a:xfrm>
            <a:off x="55289" y="678045"/>
            <a:ext cx="6253238" cy="5501910"/>
          </a:xfrm>
          <a:prstGeom prst="rect">
            <a:avLst/>
          </a:prstGeom>
        </p:spPr>
      </p:pic>
      <p:sp>
        <p:nvSpPr>
          <p:cNvPr id="3" name="Content Placeholder 2">
            <a:extLst>
              <a:ext uri="{FF2B5EF4-FFF2-40B4-BE49-F238E27FC236}">
                <a16:creationId xmlns:a16="http://schemas.microsoft.com/office/drawing/2014/main" id="{7FD947E0-86C3-45DD-AE52-745DFCAE235E}"/>
              </a:ext>
            </a:extLst>
          </p:cNvPr>
          <p:cNvSpPr>
            <a:spLocks noGrp="1"/>
          </p:cNvSpPr>
          <p:nvPr>
            <p:ph idx="1"/>
          </p:nvPr>
        </p:nvSpPr>
        <p:spPr>
          <a:xfrm>
            <a:off x="2290762" y="1825625"/>
            <a:ext cx="9063038" cy="4852012"/>
          </a:xfrm>
        </p:spPr>
        <p:txBody>
          <a:bodyPr>
            <a:normAutofit/>
          </a:bodyPr>
          <a:lstStyle/>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endParaRPr lang="en-US" sz="1100" dirty="0">
              <a:hlinkClick r:id="rId3"/>
            </a:endParaRPr>
          </a:p>
          <a:p>
            <a:pPr marL="0" indent="0">
              <a:buNone/>
            </a:pPr>
            <a:r>
              <a:rPr lang="en-US" sz="1100" dirty="0">
                <a:hlinkClick r:id="rId3"/>
              </a:rPr>
              <a:t>https://www.instagram.com/p/B8VovLjHOfR/</a:t>
            </a:r>
            <a:endParaRPr lang="en-US" sz="1100" dirty="0"/>
          </a:p>
        </p:txBody>
      </p:sp>
      <p:sp>
        <p:nvSpPr>
          <p:cNvPr id="5" name="Content Placeholder 2">
            <a:extLst>
              <a:ext uri="{FF2B5EF4-FFF2-40B4-BE49-F238E27FC236}">
                <a16:creationId xmlns:a16="http://schemas.microsoft.com/office/drawing/2014/main" id="{7E214838-E922-40E1-96C4-B9542AAC29DA}"/>
              </a:ext>
            </a:extLst>
          </p:cNvPr>
          <p:cNvSpPr txBox="1">
            <a:spLocks/>
          </p:cNvSpPr>
          <p:nvPr/>
        </p:nvSpPr>
        <p:spPr>
          <a:xfrm>
            <a:off x="6526635" y="678045"/>
            <a:ext cx="5610076" cy="55019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i="1" dirty="0">
              <a:solidFill>
                <a:srgbClr val="FFFFFF"/>
              </a:solidFill>
            </a:endParaRPr>
          </a:p>
          <a:p>
            <a:pPr marL="0" indent="0">
              <a:buFont typeface="Arial" panose="020B0604020202020204" pitchFamily="34" charset="0"/>
              <a:buNone/>
            </a:pPr>
            <a:endParaRPr lang="en-US" sz="1400" i="1" dirty="0">
              <a:solidFill>
                <a:srgbClr val="FFFFFF"/>
              </a:solidFill>
            </a:endParaRPr>
          </a:p>
          <a:p>
            <a:pPr marL="0" indent="0">
              <a:buFont typeface="Arial" panose="020B0604020202020204" pitchFamily="34" charset="0"/>
              <a:buNone/>
            </a:pPr>
            <a:r>
              <a:rPr lang="en-US" sz="3200" i="1" u="sng" dirty="0">
                <a:solidFill>
                  <a:srgbClr val="FFFFFF"/>
                </a:solidFill>
              </a:rPr>
              <a:t>Hebrews 5:12</a:t>
            </a:r>
            <a:endParaRPr lang="en-US" sz="3000" i="1" u="sng" dirty="0">
              <a:solidFill>
                <a:srgbClr val="FFFFFF"/>
              </a:solidFill>
            </a:endParaRPr>
          </a:p>
          <a:p>
            <a:pPr marL="0" indent="0">
              <a:buFont typeface="Arial" panose="020B0604020202020204" pitchFamily="34" charset="0"/>
              <a:buNone/>
            </a:pPr>
            <a:r>
              <a:rPr lang="en-US" sz="1000" i="1" u="sng" dirty="0">
                <a:solidFill>
                  <a:srgbClr val="FFFFFF"/>
                </a:solidFill>
              </a:rPr>
              <a:t> </a:t>
            </a:r>
            <a:br>
              <a:rPr lang="en-US" sz="3200" i="1" dirty="0">
                <a:solidFill>
                  <a:srgbClr val="FFFFFF"/>
                </a:solidFill>
              </a:rPr>
            </a:br>
            <a:r>
              <a:rPr lang="en-US" i="1" dirty="0">
                <a:solidFill>
                  <a:srgbClr val="FFFFFF"/>
                </a:solidFill>
              </a:rPr>
              <a:t>12 In fact, though by this time </a:t>
            </a:r>
            <a:r>
              <a:rPr lang="en-US" i="1" dirty="0">
                <a:solidFill>
                  <a:srgbClr val="FFFFFF"/>
                </a:solidFill>
                <a:highlight>
                  <a:srgbClr val="008080"/>
                </a:highlight>
              </a:rPr>
              <a:t>you ought to be teachers</a:t>
            </a:r>
            <a:r>
              <a:rPr lang="en-US" i="1" dirty="0">
                <a:solidFill>
                  <a:srgbClr val="FFFFFF"/>
                </a:solidFill>
              </a:rPr>
              <a:t>, you need someone to teach you the elementary truths of God’s word all over again. You need milk, not solid food!</a:t>
            </a:r>
            <a:endParaRPr lang="en-US" sz="3600" dirty="0">
              <a:solidFill>
                <a:srgbClr val="FFFFFF"/>
              </a:solidFill>
            </a:endParaRPr>
          </a:p>
          <a:p>
            <a:pPr marL="0" indent="0">
              <a:buFont typeface="Arial" panose="020B0604020202020204" pitchFamily="34" charset="0"/>
              <a:buNone/>
            </a:pPr>
            <a:endParaRPr lang="en-US" sz="3200" dirty="0"/>
          </a:p>
        </p:txBody>
      </p:sp>
    </p:spTree>
    <p:extLst>
      <p:ext uri="{BB962C8B-B14F-4D97-AF65-F5344CB8AC3E}">
        <p14:creationId xmlns:p14="http://schemas.microsoft.com/office/powerpoint/2010/main" val="3821776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tree in a forest&#10;&#10;Description automatically generated">
            <a:extLst>
              <a:ext uri="{FF2B5EF4-FFF2-40B4-BE49-F238E27FC236}">
                <a16:creationId xmlns:a16="http://schemas.microsoft.com/office/drawing/2014/main" id="{1232AAFF-BE8D-4193-BA03-F49BE1C6AE46}"/>
              </a:ext>
            </a:extLst>
          </p:cNvPr>
          <p:cNvPicPr>
            <a:picLocks noChangeAspect="1"/>
          </p:cNvPicPr>
          <p:nvPr/>
        </p:nvPicPr>
        <p:blipFill rotWithShape="1">
          <a:blip r:embed="rId2">
            <a:extLst>
              <a:ext uri="{28A0092B-C50C-407E-A947-70E740481C1C}">
                <a14:useLocalDpi xmlns:a14="http://schemas.microsoft.com/office/drawing/2010/main" val="0"/>
              </a:ext>
            </a:extLst>
          </a:blip>
          <a:srcRect l="8249" t="9091" r="26511"/>
          <a:stretch/>
        </p:blipFill>
        <p:spPr>
          <a:xfrm>
            <a:off x="4818888" y="1"/>
            <a:ext cx="7373112" cy="6857999"/>
          </a:xfrm>
          <a:prstGeom prst="rect">
            <a:avLst/>
          </a:prstGeom>
        </p:spPr>
      </p:pic>
      <p:sp>
        <p:nvSpPr>
          <p:cNvPr id="45" name="Freeform 8">
            <a:extLst>
              <a:ext uri="{FF2B5EF4-FFF2-40B4-BE49-F238E27FC236}">
                <a16:creationId xmlns:a16="http://schemas.microsoft.com/office/drawing/2014/main" id="{9225B0D8-E56E-4ACC-A464-81F406276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8"/>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1">
            <a:extLst>
              <a:ext uri="{FF2B5EF4-FFF2-40B4-BE49-F238E27FC236}">
                <a16:creationId xmlns:a16="http://schemas.microsoft.com/office/drawing/2014/main" id="{8F5D1B28-3976-4367-807C-CAD629CDD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8"/>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7F3288C-5DD9-49E1-88E0-CAD05344FFC0}"/>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323540257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tree in a forest&#10;&#10;Description automatically generated">
            <a:extLst>
              <a:ext uri="{FF2B5EF4-FFF2-40B4-BE49-F238E27FC236}">
                <a16:creationId xmlns:a16="http://schemas.microsoft.com/office/drawing/2014/main" id="{1232AAFF-BE8D-4193-BA03-F49BE1C6AE46}"/>
              </a:ext>
            </a:extLst>
          </p:cNvPr>
          <p:cNvPicPr>
            <a:picLocks noChangeAspect="1"/>
          </p:cNvPicPr>
          <p:nvPr/>
        </p:nvPicPr>
        <p:blipFill rotWithShape="1">
          <a:blip r:embed="rId2">
            <a:extLst>
              <a:ext uri="{28A0092B-C50C-407E-A947-70E740481C1C}">
                <a14:useLocalDpi xmlns:a14="http://schemas.microsoft.com/office/drawing/2010/main" val="0"/>
              </a:ext>
            </a:extLst>
          </a:blip>
          <a:srcRect l="8249" t="9091" r="26511"/>
          <a:stretch/>
        </p:blipFill>
        <p:spPr>
          <a:xfrm>
            <a:off x="4818888" y="1"/>
            <a:ext cx="7373112" cy="6857999"/>
          </a:xfrm>
          <a:prstGeom prst="rect">
            <a:avLst/>
          </a:prstGeom>
        </p:spPr>
      </p:pic>
      <p:sp>
        <p:nvSpPr>
          <p:cNvPr id="45" name="Freeform 8">
            <a:extLst>
              <a:ext uri="{FF2B5EF4-FFF2-40B4-BE49-F238E27FC236}">
                <a16:creationId xmlns:a16="http://schemas.microsoft.com/office/drawing/2014/main" id="{9225B0D8-E56E-4ACC-A464-81F406276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8"/>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1">
            <a:extLst>
              <a:ext uri="{FF2B5EF4-FFF2-40B4-BE49-F238E27FC236}">
                <a16:creationId xmlns:a16="http://schemas.microsoft.com/office/drawing/2014/main" id="{8F5D1B28-3976-4367-807C-CAD629CDD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8"/>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68C18-CA25-4C69-98CF-2990B24021CA}"/>
              </a:ext>
            </a:extLst>
          </p:cNvPr>
          <p:cNvSpPr>
            <a:spLocks noGrp="1"/>
          </p:cNvSpPr>
          <p:nvPr>
            <p:ph type="ctrTitle"/>
          </p:nvPr>
        </p:nvSpPr>
        <p:spPr>
          <a:xfrm>
            <a:off x="106876" y="1107467"/>
            <a:ext cx="7101792" cy="5957454"/>
          </a:xfrm>
        </p:spPr>
        <p:txBody>
          <a:bodyPr anchor="t">
            <a:normAutofit fontScale="90000"/>
          </a:bodyPr>
          <a:lstStyle/>
          <a:p>
            <a:pPr>
              <a:defRPr/>
            </a:pPr>
            <a:br>
              <a:rPr lang="en-US" sz="4000" b="1" dirty="0"/>
            </a:br>
            <a:br>
              <a:rPr lang="en-US" sz="4000" b="1" dirty="0"/>
            </a:br>
            <a:br>
              <a:rPr lang="en-US" sz="4000" b="1" dirty="0"/>
            </a:br>
            <a:r>
              <a:rPr lang="en-US" sz="4900" b="1" dirty="0"/>
              <a:t>You Cannot Be Lazy in Your Obedience to God and Expect to Grow Closer to Him</a:t>
            </a:r>
            <a:br>
              <a:rPr lang="en-US" sz="3600" dirty="0"/>
            </a:br>
            <a:br>
              <a:rPr lang="en-US" sz="3600" dirty="0"/>
            </a:br>
            <a:br>
              <a:rPr lang="en-US" sz="3600" dirty="0"/>
            </a:br>
            <a:br>
              <a:rPr lang="en-US" sz="3600" dirty="0"/>
            </a:br>
            <a:r>
              <a:rPr lang="en-US" sz="3600" dirty="0"/>
              <a:t>    </a:t>
            </a:r>
            <a:br>
              <a:rPr lang="en-US" sz="3200" dirty="0"/>
            </a:br>
            <a:br>
              <a:rPr lang="en-US" sz="3200" dirty="0"/>
            </a:br>
            <a:endParaRPr lang="en-US" sz="3200" dirty="0"/>
          </a:p>
        </p:txBody>
      </p:sp>
    </p:spTree>
    <p:extLst>
      <p:ext uri="{BB962C8B-B14F-4D97-AF65-F5344CB8AC3E}">
        <p14:creationId xmlns:p14="http://schemas.microsoft.com/office/powerpoint/2010/main" val="266785359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tree in a forest&#10;&#10;Description automatically generated">
            <a:extLst>
              <a:ext uri="{FF2B5EF4-FFF2-40B4-BE49-F238E27FC236}">
                <a16:creationId xmlns:a16="http://schemas.microsoft.com/office/drawing/2014/main" id="{1232AAFF-BE8D-4193-BA03-F49BE1C6AE46}"/>
              </a:ext>
            </a:extLst>
          </p:cNvPr>
          <p:cNvPicPr>
            <a:picLocks noChangeAspect="1"/>
          </p:cNvPicPr>
          <p:nvPr/>
        </p:nvPicPr>
        <p:blipFill rotWithShape="1">
          <a:blip r:embed="rId2">
            <a:extLst>
              <a:ext uri="{28A0092B-C50C-407E-A947-70E740481C1C}">
                <a14:useLocalDpi xmlns:a14="http://schemas.microsoft.com/office/drawing/2010/main" val="0"/>
              </a:ext>
            </a:extLst>
          </a:blip>
          <a:srcRect l="8249" t="9091" r="26511"/>
          <a:stretch/>
        </p:blipFill>
        <p:spPr>
          <a:xfrm>
            <a:off x="4818888" y="1"/>
            <a:ext cx="7373112" cy="6857999"/>
          </a:xfrm>
          <a:prstGeom prst="rect">
            <a:avLst/>
          </a:prstGeom>
        </p:spPr>
      </p:pic>
      <p:sp>
        <p:nvSpPr>
          <p:cNvPr id="45" name="Freeform 8">
            <a:extLst>
              <a:ext uri="{FF2B5EF4-FFF2-40B4-BE49-F238E27FC236}">
                <a16:creationId xmlns:a16="http://schemas.microsoft.com/office/drawing/2014/main" id="{9225B0D8-E56E-4ACC-A464-81F406276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8"/>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1">
            <a:extLst>
              <a:ext uri="{FF2B5EF4-FFF2-40B4-BE49-F238E27FC236}">
                <a16:creationId xmlns:a16="http://schemas.microsoft.com/office/drawing/2014/main" id="{8F5D1B28-3976-4367-807C-CAD629CDD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8"/>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7F3288C-5DD9-49E1-88E0-CAD05344FFC0}"/>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6693411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5" name="Picture 4" descr="A tree in a forest&#10;&#10;Description automatically generated">
            <a:extLst>
              <a:ext uri="{FF2B5EF4-FFF2-40B4-BE49-F238E27FC236}">
                <a16:creationId xmlns:a16="http://schemas.microsoft.com/office/drawing/2014/main" id="{F6CC98E5-DD52-4EDA-A1FD-69B36FD834B7}"/>
              </a:ext>
            </a:extLst>
          </p:cNvPr>
          <p:cNvPicPr>
            <a:picLocks noChangeAspect="1"/>
          </p:cNvPicPr>
          <p:nvPr/>
        </p:nvPicPr>
        <p:blipFill rotWithShape="1">
          <a:blip r:embed="rId2">
            <a:extLst>
              <a:ext uri="{28A0092B-C50C-407E-A947-70E740481C1C}">
                <a14:useLocalDpi xmlns:a14="http://schemas.microsoft.com/office/drawing/2010/main" val="0"/>
              </a:ext>
            </a:extLst>
          </a:blip>
          <a:srcRect t="7961" r="-1" b="7811"/>
          <a:stretch/>
        </p:blipFill>
        <p:spPr>
          <a:xfrm>
            <a:off x="470018" y="2020856"/>
            <a:ext cx="5025525" cy="2825431"/>
          </a:xfrm>
          <a:prstGeom prst="rect">
            <a:avLst/>
          </a:prstGeom>
        </p:spPr>
      </p:pic>
      <p:cxnSp>
        <p:nvCxnSpPr>
          <p:cNvPr id="40" name="Straight Connector 39">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55F37C-CEA1-4C14-9798-0CFFCFFE7D8C}"/>
              </a:ext>
            </a:extLst>
          </p:cNvPr>
          <p:cNvSpPr>
            <a:spLocks noGrp="1"/>
          </p:cNvSpPr>
          <p:nvPr>
            <p:ph idx="1"/>
          </p:nvPr>
        </p:nvSpPr>
        <p:spPr>
          <a:xfrm>
            <a:off x="6308527" y="0"/>
            <a:ext cx="5603840" cy="6744749"/>
          </a:xfrm>
        </p:spPr>
        <p:txBody>
          <a:bodyPr anchor="t">
            <a:normAutofit/>
          </a:bodyPr>
          <a:lstStyle/>
          <a:p>
            <a:pPr marL="0" indent="0">
              <a:buNone/>
            </a:pPr>
            <a:endParaRPr lang="en-US" sz="1400" i="1" dirty="0">
              <a:solidFill>
                <a:srgbClr val="FFFFFF"/>
              </a:solidFill>
            </a:endParaRPr>
          </a:p>
          <a:p>
            <a:pPr marL="0" indent="0">
              <a:buNone/>
            </a:pPr>
            <a:endParaRPr lang="en-US" sz="1400" i="1" dirty="0">
              <a:solidFill>
                <a:srgbClr val="FFFFFF"/>
              </a:solidFill>
            </a:endParaRPr>
          </a:p>
          <a:p>
            <a:pPr marL="0" indent="0">
              <a:buNone/>
            </a:pPr>
            <a:br>
              <a:rPr lang="en-US" sz="3200" i="1" dirty="0">
                <a:solidFill>
                  <a:srgbClr val="FFFFFF"/>
                </a:solidFill>
              </a:rPr>
            </a:br>
            <a:r>
              <a:rPr lang="en-US" sz="3200" i="1" dirty="0">
                <a:solidFill>
                  <a:srgbClr val="FFFFFF"/>
                </a:solidFill>
              </a:rPr>
              <a:t>                                                   </a:t>
            </a:r>
          </a:p>
          <a:p>
            <a:pPr marL="0" indent="0">
              <a:buNone/>
            </a:pPr>
            <a:r>
              <a:rPr lang="en-US" sz="4000" i="1" dirty="0">
                <a:solidFill>
                  <a:srgbClr val="FFFFFF"/>
                </a:solidFill>
              </a:rPr>
              <a:t>But grow in the grace and knowledge of our Lord and Savior Jesus Christ			</a:t>
            </a:r>
            <a:r>
              <a:rPr lang="en-US" sz="3200" dirty="0">
                <a:solidFill>
                  <a:srgbClr val="FFFFFF"/>
                </a:solidFill>
              </a:rPr>
              <a:t>2 Peter 3:18</a:t>
            </a:r>
            <a:endParaRPr lang="en-US" sz="3200" dirty="0"/>
          </a:p>
        </p:txBody>
      </p:sp>
    </p:spTree>
    <p:extLst>
      <p:ext uri="{BB962C8B-B14F-4D97-AF65-F5344CB8AC3E}">
        <p14:creationId xmlns:p14="http://schemas.microsoft.com/office/powerpoint/2010/main" val="286503178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tree in a forest&#10;&#10;Description automatically generated">
            <a:extLst>
              <a:ext uri="{FF2B5EF4-FFF2-40B4-BE49-F238E27FC236}">
                <a16:creationId xmlns:a16="http://schemas.microsoft.com/office/drawing/2014/main" id="{1232AAFF-BE8D-4193-BA03-F49BE1C6AE46}"/>
              </a:ext>
            </a:extLst>
          </p:cNvPr>
          <p:cNvPicPr>
            <a:picLocks noChangeAspect="1"/>
          </p:cNvPicPr>
          <p:nvPr/>
        </p:nvPicPr>
        <p:blipFill rotWithShape="1">
          <a:blip r:embed="rId2">
            <a:extLst>
              <a:ext uri="{28A0092B-C50C-407E-A947-70E740481C1C}">
                <a14:useLocalDpi xmlns:a14="http://schemas.microsoft.com/office/drawing/2010/main" val="0"/>
              </a:ext>
            </a:extLst>
          </a:blip>
          <a:srcRect l="8249" t="9091" r="26511"/>
          <a:stretch/>
        </p:blipFill>
        <p:spPr>
          <a:xfrm>
            <a:off x="4818888" y="1"/>
            <a:ext cx="7373112" cy="6857999"/>
          </a:xfrm>
          <a:prstGeom prst="rect">
            <a:avLst/>
          </a:prstGeom>
        </p:spPr>
      </p:pic>
      <p:sp>
        <p:nvSpPr>
          <p:cNvPr id="45" name="Freeform 8">
            <a:extLst>
              <a:ext uri="{FF2B5EF4-FFF2-40B4-BE49-F238E27FC236}">
                <a16:creationId xmlns:a16="http://schemas.microsoft.com/office/drawing/2014/main" id="{9225B0D8-E56E-4ACC-A464-81F406276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8"/>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1">
            <a:extLst>
              <a:ext uri="{FF2B5EF4-FFF2-40B4-BE49-F238E27FC236}">
                <a16:creationId xmlns:a16="http://schemas.microsoft.com/office/drawing/2014/main" id="{8F5D1B28-3976-4367-807C-CAD629CDD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8"/>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68C18-CA25-4C69-98CF-2990B24021CA}"/>
              </a:ext>
            </a:extLst>
          </p:cNvPr>
          <p:cNvSpPr>
            <a:spLocks noGrp="1"/>
          </p:cNvSpPr>
          <p:nvPr>
            <p:ph type="ctrTitle"/>
          </p:nvPr>
        </p:nvSpPr>
        <p:spPr>
          <a:xfrm>
            <a:off x="106876" y="1107467"/>
            <a:ext cx="7101792" cy="5957454"/>
          </a:xfrm>
        </p:spPr>
        <p:txBody>
          <a:bodyPr anchor="t">
            <a:normAutofit/>
          </a:bodyPr>
          <a:lstStyle/>
          <a:p>
            <a:pPr algn="l">
              <a:defRPr/>
            </a:pPr>
            <a:r>
              <a:rPr lang="en-US" sz="4000" b="1" dirty="0"/>
              <a:t>2 Reasons to Grow in Christ</a:t>
            </a:r>
            <a:br>
              <a:rPr lang="en-US" sz="3600" dirty="0"/>
            </a:br>
            <a:br>
              <a:rPr lang="en-US" sz="3600" dirty="0"/>
            </a:br>
            <a:br>
              <a:rPr lang="en-US" sz="3600" dirty="0"/>
            </a:br>
            <a:br>
              <a:rPr lang="en-US" sz="3600" dirty="0"/>
            </a:br>
            <a:r>
              <a:rPr lang="en-US" sz="3600" dirty="0"/>
              <a:t>    1. So that YOU Don’t Drift Away</a:t>
            </a:r>
            <a:br>
              <a:rPr lang="en-US" sz="3200" dirty="0"/>
            </a:br>
            <a:br>
              <a:rPr lang="en-US" sz="3200" dirty="0"/>
            </a:br>
            <a:endParaRPr lang="en-US" sz="3200" dirty="0"/>
          </a:p>
        </p:txBody>
      </p:sp>
    </p:spTree>
    <p:extLst>
      <p:ext uri="{BB962C8B-B14F-4D97-AF65-F5344CB8AC3E}">
        <p14:creationId xmlns:p14="http://schemas.microsoft.com/office/powerpoint/2010/main" val="364407394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tree in a forest&#10;&#10;Description automatically generated">
            <a:extLst>
              <a:ext uri="{FF2B5EF4-FFF2-40B4-BE49-F238E27FC236}">
                <a16:creationId xmlns:a16="http://schemas.microsoft.com/office/drawing/2014/main" id="{1232AAFF-BE8D-4193-BA03-F49BE1C6AE46}"/>
              </a:ext>
            </a:extLst>
          </p:cNvPr>
          <p:cNvPicPr>
            <a:picLocks noChangeAspect="1"/>
          </p:cNvPicPr>
          <p:nvPr/>
        </p:nvPicPr>
        <p:blipFill rotWithShape="1">
          <a:blip r:embed="rId2">
            <a:extLst>
              <a:ext uri="{28A0092B-C50C-407E-A947-70E740481C1C}">
                <a14:useLocalDpi xmlns:a14="http://schemas.microsoft.com/office/drawing/2010/main" val="0"/>
              </a:ext>
            </a:extLst>
          </a:blip>
          <a:srcRect l="8249" t="9091" r="26511"/>
          <a:stretch/>
        </p:blipFill>
        <p:spPr>
          <a:xfrm>
            <a:off x="4818888" y="1"/>
            <a:ext cx="7373112" cy="6857999"/>
          </a:xfrm>
          <a:prstGeom prst="rect">
            <a:avLst/>
          </a:prstGeom>
        </p:spPr>
      </p:pic>
      <p:sp>
        <p:nvSpPr>
          <p:cNvPr id="45" name="Freeform 8">
            <a:extLst>
              <a:ext uri="{FF2B5EF4-FFF2-40B4-BE49-F238E27FC236}">
                <a16:creationId xmlns:a16="http://schemas.microsoft.com/office/drawing/2014/main" id="{9225B0D8-E56E-4ACC-A464-81F406276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8"/>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1">
            <a:extLst>
              <a:ext uri="{FF2B5EF4-FFF2-40B4-BE49-F238E27FC236}">
                <a16:creationId xmlns:a16="http://schemas.microsoft.com/office/drawing/2014/main" id="{8F5D1B28-3976-4367-807C-CAD629CDD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8"/>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68C18-CA25-4C69-98CF-2990B24021CA}"/>
              </a:ext>
            </a:extLst>
          </p:cNvPr>
          <p:cNvSpPr>
            <a:spLocks noGrp="1"/>
          </p:cNvSpPr>
          <p:nvPr>
            <p:ph type="ctrTitle"/>
          </p:nvPr>
        </p:nvSpPr>
        <p:spPr>
          <a:xfrm>
            <a:off x="106876" y="1107467"/>
            <a:ext cx="7101792" cy="5957454"/>
          </a:xfrm>
        </p:spPr>
        <p:txBody>
          <a:bodyPr anchor="t">
            <a:normAutofit/>
          </a:bodyPr>
          <a:lstStyle/>
          <a:p>
            <a:pPr algn="l">
              <a:defRPr/>
            </a:pPr>
            <a:r>
              <a:rPr lang="en-US" sz="4000" b="1" dirty="0"/>
              <a:t>2 Reasons to Grow in Christ</a:t>
            </a:r>
            <a:br>
              <a:rPr lang="en-US" sz="3600" dirty="0"/>
            </a:br>
            <a:br>
              <a:rPr lang="en-US" sz="3600" dirty="0"/>
            </a:br>
            <a:br>
              <a:rPr lang="en-US" sz="3600" dirty="0"/>
            </a:br>
            <a:br>
              <a:rPr lang="en-US" sz="3600" dirty="0"/>
            </a:br>
            <a:r>
              <a:rPr lang="en-US" sz="3600" dirty="0"/>
              <a:t>    1. So that You Don’t Drift Away</a:t>
            </a:r>
            <a:br>
              <a:rPr lang="en-US" sz="3600" dirty="0"/>
            </a:br>
            <a:br>
              <a:rPr lang="en-US" sz="3600" dirty="0"/>
            </a:br>
            <a:r>
              <a:rPr lang="en-US" sz="3600" dirty="0"/>
              <a:t>    2. So that You Can Pass It On</a:t>
            </a:r>
            <a:br>
              <a:rPr lang="en-US" sz="3200" dirty="0"/>
            </a:br>
            <a:br>
              <a:rPr lang="en-US" sz="3200" dirty="0"/>
            </a:br>
            <a:endParaRPr lang="en-US" sz="3200" dirty="0"/>
          </a:p>
        </p:txBody>
      </p:sp>
    </p:spTree>
    <p:extLst>
      <p:ext uri="{BB962C8B-B14F-4D97-AF65-F5344CB8AC3E}">
        <p14:creationId xmlns:p14="http://schemas.microsoft.com/office/powerpoint/2010/main" val="266426316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Content Placeholder 4" descr="A tree in a forest&#10;&#10;Description automatically generated">
            <a:extLst>
              <a:ext uri="{FF2B5EF4-FFF2-40B4-BE49-F238E27FC236}">
                <a16:creationId xmlns:a16="http://schemas.microsoft.com/office/drawing/2014/main" id="{F019715C-E5AF-4875-B420-83703B69C2F0}"/>
              </a:ext>
            </a:extLst>
          </p:cNvPr>
          <p:cNvPicPr>
            <a:picLocks noChangeAspect="1"/>
          </p:cNvPicPr>
          <p:nvPr/>
        </p:nvPicPr>
        <p:blipFill rotWithShape="1">
          <a:blip r:embed="rId2">
            <a:extLst>
              <a:ext uri="{28A0092B-C50C-407E-A947-70E740481C1C}">
                <a14:useLocalDpi xmlns:a14="http://schemas.microsoft.com/office/drawing/2010/main" val="0"/>
              </a:ext>
            </a:extLst>
          </a:blip>
          <a:srcRect t="7930" r="-1" b="7779"/>
          <a:stretch/>
        </p:blipFill>
        <p:spPr>
          <a:xfrm>
            <a:off x="2479828" y="0"/>
            <a:ext cx="9712171" cy="5464463"/>
          </a:xfrm>
          <a:prstGeom prst="rect">
            <a:avLst/>
          </a:prstGeom>
        </p:spPr>
      </p:pic>
      <p:sp>
        <p:nvSpPr>
          <p:cNvPr id="24" name="Freeform: Shape 23">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D782A53-ECB1-4E33-A39B-D26C1B8C99DB}"/>
              </a:ext>
            </a:extLst>
          </p:cNvPr>
          <p:cNvSpPr>
            <a:spLocks noGrp="1"/>
          </p:cNvSpPr>
          <p:nvPr>
            <p:ph type="title"/>
          </p:nvPr>
        </p:nvSpPr>
        <p:spPr>
          <a:xfrm>
            <a:off x="103158" y="4499048"/>
            <a:ext cx="9111864" cy="1453051"/>
          </a:xfrm>
        </p:spPr>
        <p:txBody>
          <a:bodyPr vert="horz" lIns="91440" tIns="45720" rIns="91440" bIns="45720" rtlCol="0">
            <a:normAutofit/>
          </a:bodyPr>
          <a:lstStyle/>
          <a:p>
            <a:pPr algn="ctr"/>
            <a:r>
              <a:rPr lang="en-US" sz="7200" dirty="0"/>
              <a:t>Evaluate your </a:t>
            </a:r>
            <a:r>
              <a:rPr lang="en-US" sz="7200" u="sng" dirty="0"/>
              <a:t>Hearing</a:t>
            </a:r>
          </a:p>
        </p:txBody>
      </p:sp>
    </p:spTree>
    <p:extLst>
      <p:ext uri="{BB962C8B-B14F-4D97-AF65-F5344CB8AC3E}">
        <p14:creationId xmlns:p14="http://schemas.microsoft.com/office/powerpoint/2010/main" val="77105764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tree in a forest&#10;&#10;Description automatically generated">
            <a:extLst>
              <a:ext uri="{FF2B5EF4-FFF2-40B4-BE49-F238E27FC236}">
                <a16:creationId xmlns:a16="http://schemas.microsoft.com/office/drawing/2014/main" id="{1232AAFF-BE8D-4193-BA03-F49BE1C6AE46}"/>
              </a:ext>
            </a:extLst>
          </p:cNvPr>
          <p:cNvPicPr>
            <a:picLocks noChangeAspect="1"/>
          </p:cNvPicPr>
          <p:nvPr/>
        </p:nvPicPr>
        <p:blipFill rotWithShape="1">
          <a:blip r:embed="rId2">
            <a:extLst>
              <a:ext uri="{28A0092B-C50C-407E-A947-70E740481C1C}">
                <a14:useLocalDpi xmlns:a14="http://schemas.microsoft.com/office/drawing/2010/main" val="0"/>
              </a:ext>
            </a:extLst>
          </a:blip>
          <a:srcRect l="8249" t="9091" r="26511"/>
          <a:stretch/>
        </p:blipFill>
        <p:spPr>
          <a:xfrm>
            <a:off x="4818888" y="1"/>
            <a:ext cx="7373112" cy="6857999"/>
          </a:xfrm>
          <a:prstGeom prst="rect">
            <a:avLst/>
          </a:prstGeom>
        </p:spPr>
      </p:pic>
      <p:sp>
        <p:nvSpPr>
          <p:cNvPr id="45" name="Freeform 8">
            <a:extLst>
              <a:ext uri="{FF2B5EF4-FFF2-40B4-BE49-F238E27FC236}">
                <a16:creationId xmlns:a16="http://schemas.microsoft.com/office/drawing/2014/main" id="{9225B0D8-E56E-4ACC-A464-81F406276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8"/>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1">
            <a:extLst>
              <a:ext uri="{FF2B5EF4-FFF2-40B4-BE49-F238E27FC236}">
                <a16:creationId xmlns:a16="http://schemas.microsoft.com/office/drawing/2014/main" id="{8F5D1B28-3976-4367-807C-CAD629CDD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8"/>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68C18-CA25-4C69-98CF-2990B24021CA}"/>
              </a:ext>
            </a:extLst>
          </p:cNvPr>
          <p:cNvSpPr>
            <a:spLocks noGrp="1"/>
          </p:cNvSpPr>
          <p:nvPr>
            <p:ph type="ctrTitle"/>
          </p:nvPr>
        </p:nvSpPr>
        <p:spPr>
          <a:xfrm>
            <a:off x="106876" y="1107467"/>
            <a:ext cx="7101792" cy="5957454"/>
          </a:xfrm>
        </p:spPr>
        <p:txBody>
          <a:bodyPr anchor="t">
            <a:normAutofit fontScale="90000"/>
          </a:bodyPr>
          <a:lstStyle/>
          <a:p>
            <a:pPr>
              <a:defRPr/>
            </a:pPr>
            <a:br>
              <a:rPr lang="en-US" sz="5300" b="1" dirty="0"/>
            </a:br>
            <a:br>
              <a:rPr lang="en-US" sz="5300" b="1" dirty="0"/>
            </a:br>
            <a:r>
              <a:rPr lang="en-US" sz="4400" b="1" dirty="0"/>
              <a:t>If You Are Not Passing On Your Faith In Christ, You are Practicing an </a:t>
            </a:r>
            <a:r>
              <a:rPr lang="en-US" sz="5300" b="1" i="1" dirty="0"/>
              <a:t>Incomplete Christianity</a:t>
            </a:r>
            <a:br>
              <a:rPr lang="en-US" sz="3600" dirty="0"/>
            </a:br>
            <a:br>
              <a:rPr lang="en-US" sz="3600" dirty="0"/>
            </a:br>
            <a:br>
              <a:rPr lang="en-US" sz="3600" dirty="0"/>
            </a:br>
            <a:br>
              <a:rPr lang="en-US" sz="3600" dirty="0"/>
            </a:br>
            <a:r>
              <a:rPr lang="en-US" sz="3600" dirty="0"/>
              <a:t>    </a:t>
            </a:r>
            <a:br>
              <a:rPr lang="en-US" sz="3200" dirty="0"/>
            </a:br>
            <a:br>
              <a:rPr lang="en-US" sz="3200" dirty="0"/>
            </a:br>
            <a:endParaRPr lang="en-US" sz="3200" dirty="0"/>
          </a:p>
        </p:txBody>
      </p:sp>
    </p:spTree>
    <p:extLst>
      <p:ext uri="{BB962C8B-B14F-4D97-AF65-F5344CB8AC3E}">
        <p14:creationId xmlns:p14="http://schemas.microsoft.com/office/powerpoint/2010/main" val="373941080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ree in a forest&#10;&#10;Description automatically generated">
            <a:extLst>
              <a:ext uri="{FF2B5EF4-FFF2-40B4-BE49-F238E27FC236}">
                <a16:creationId xmlns:a16="http://schemas.microsoft.com/office/drawing/2014/main" id="{1232AAFF-BE8D-4193-BA03-F49BE1C6AE46}"/>
              </a:ext>
            </a:extLst>
          </p:cNvPr>
          <p:cNvPicPr>
            <a:picLocks noChangeAspect="1"/>
          </p:cNvPicPr>
          <p:nvPr/>
        </p:nvPicPr>
        <p:blipFill rotWithShape="1">
          <a:blip r:embed="rId2">
            <a:extLst>
              <a:ext uri="{28A0092B-C50C-407E-A947-70E740481C1C}">
                <a14:useLocalDpi xmlns:a14="http://schemas.microsoft.com/office/drawing/2010/main" val="0"/>
              </a:ext>
            </a:extLst>
          </a:blip>
          <a:srcRect t="23391" r="9091"/>
          <a:stretch/>
        </p:blipFill>
        <p:spPr>
          <a:xfrm>
            <a:off x="20" y="10"/>
            <a:ext cx="12191981" cy="6857990"/>
          </a:xfrm>
          <a:prstGeom prst="rect">
            <a:avLst/>
          </a:prstGeom>
        </p:spPr>
      </p:pic>
      <p:sp>
        <p:nvSpPr>
          <p:cNvPr id="54" name="Rectangle 5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Rounded Corners 5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68C18-CA25-4C69-98CF-2990B24021CA}"/>
              </a:ext>
            </a:extLst>
          </p:cNvPr>
          <p:cNvSpPr>
            <a:spLocks noGrp="1"/>
          </p:cNvSpPr>
          <p:nvPr>
            <p:ph type="ctrTitle"/>
          </p:nvPr>
        </p:nvSpPr>
        <p:spPr>
          <a:xfrm>
            <a:off x="353667" y="5575038"/>
            <a:ext cx="9078562" cy="1426125"/>
          </a:xfrm>
        </p:spPr>
        <p:txBody>
          <a:bodyPr>
            <a:normAutofit fontScale="90000"/>
          </a:bodyPr>
          <a:lstStyle/>
          <a:p>
            <a:pPr algn="l">
              <a:defRPr/>
            </a:pPr>
            <a:br>
              <a:rPr lang="en-US" sz="2100" b="1" dirty="0"/>
            </a:br>
            <a:br>
              <a:rPr lang="en-US" sz="2100" dirty="0"/>
            </a:br>
            <a:br>
              <a:rPr lang="en-US" sz="2100" dirty="0"/>
            </a:br>
            <a:r>
              <a:rPr lang="en-US" sz="4400" dirty="0"/>
              <a:t>It’s Time To Start Eating Solid Food!</a:t>
            </a:r>
            <a:br>
              <a:rPr lang="en-US" sz="2100" dirty="0"/>
            </a:br>
            <a:r>
              <a:rPr lang="en-US" sz="2100" dirty="0"/>
              <a:t>    </a:t>
            </a:r>
            <a:br>
              <a:rPr lang="en-US" sz="2100" dirty="0"/>
            </a:br>
            <a:br>
              <a:rPr lang="en-US" sz="2100" dirty="0"/>
            </a:br>
            <a:endParaRPr lang="en-US" sz="2100" dirty="0"/>
          </a:p>
        </p:txBody>
      </p:sp>
    </p:spTree>
    <p:extLst>
      <p:ext uri="{BB962C8B-B14F-4D97-AF65-F5344CB8AC3E}">
        <p14:creationId xmlns:p14="http://schemas.microsoft.com/office/powerpoint/2010/main" val="94804213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5" name="Picture 4" descr="A tree in a forest&#10;&#10;Description automatically generated">
            <a:extLst>
              <a:ext uri="{FF2B5EF4-FFF2-40B4-BE49-F238E27FC236}">
                <a16:creationId xmlns:a16="http://schemas.microsoft.com/office/drawing/2014/main" id="{F6CC98E5-DD52-4EDA-A1FD-69B36FD834B7}"/>
              </a:ext>
            </a:extLst>
          </p:cNvPr>
          <p:cNvPicPr>
            <a:picLocks noChangeAspect="1"/>
          </p:cNvPicPr>
          <p:nvPr/>
        </p:nvPicPr>
        <p:blipFill rotWithShape="1">
          <a:blip r:embed="rId2">
            <a:extLst>
              <a:ext uri="{28A0092B-C50C-407E-A947-70E740481C1C}">
                <a14:useLocalDpi xmlns:a14="http://schemas.microsoft.com/office/drawing/2010/main" val="0"/>
              </a:ext>
            </a:extLst>
          </a:blip>
          <a:srcRect t="7961" r="-1" b="7811"/>
          <a:stretch/>
        </p:blipFill>
        <p:spPr>
          <a:xfrm>
            <a:off x="470018" y="2020856"/>
            <a:ext cx="5025525" cy="2825431"/>
          </a:xfrm>
          <a:prstGeom prst="rect">
            <a:avLst/>
          </a:prstGeom>
        </p:spPr>
      </p:pic>
      <p:cxnSp>
        <p:nvCxnSpPr>
          <p:cNvPr id="40" name="Straight Connector 39">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55F37C-CEA1-4C14-9798-0CFFCFFE7D8C}"/>
              </a:ext>
            </a:extLst>
          </p:cNvPr>
          <p:cNvSpPr>
            <a:spLocks noGrp="1"/>
          </p:cNvSpPr>
          <p:nvPr>
            <p:ph idx="1"/>
          </p:nvPr>
        </p:nvSpPr>
        <p:spPr>
          <a:xfrm>
            <a:off x="6308527" y="0"/>
            <a:ext cx="5603840" cy="6744749"/>
          </a:xfrm>
        </p:spPr>
        <p:txBody>
          <a:bodyPr anchor="t">
            <a:normAutofit/>
          </a:bodyPr>
          <a:lstStyle/>
          <a:p>
            <a:pPr marL="0" indent="0">
              <a:buNone/>
            </a:pPr>
            <a:endParaRPr lang="en-US" sz="1400" i="1" dirty="0">
              <a:solidFill>
                <a:srgbClr val="FFFFFF"/>
              </a:solidFill>
            </a:endParaRPr>
          </a:p>
          <a:p>
            <a:pPr marL="0" indent="0">
              <a:buNone/>
            </a:pPr>
            <a:endParaRPr lang="en-US" sz="1400" i="1" dirty="0">
              <a:solidFill>
                <a:srgbClr val="FFFFFF"/>
              </a:solidFill>
            </a:endParaRPr>
          </a:p>
          <a:p>
            <a:pPr marL="0" indent="0">
              <a:buNone/>
            </a:pPr>
            <a:r>
              <a:rPr lang="en-US" sz="3200" i="1" u="sng" dirty="0">
                <a:solidFill>
                  <a:srgbClr val="FFFFFF"/>
                </a:solidFill>
              </a:rPr>
              <a:t>1 Corinthians 3:1-3</a:t>
            </a:r>
            <a:endParaRPr lang="en-US" sz="3000" i="1" u="sng" dirty="0">
              <a:solidFill>
                <a:srgbClr val="FFFFFF"/>
              </a:solidFill>
            </a:endParaRPr>
          </a:p>
          <a:p>
            <a:pPr marL="0" indent="0">
              <a:buNone/>
            </a:pPr>
            <a:r>
              <a:rPr lang="en-US" sz="1000" i="1" u="sng" dirty="0">
                <a:solidFill>
                  <a:srgbClr val="FFFFFF"/>
                </a:solidFill>
              </a:rPr>
              <a:t> </a:t>
            </a:r>
            <a:br>
              <a:rPr lang="en-US" sz="3200" i="1" dirty="0">
                <a:solidFill>
                  <a:srgbClr val="FFFFFF"/>
                </a:solidFill>
              </a:rPr>
            </a:br>
            <a:r>
              <a:rPr lang="en-US" i="1" dirty="0"/>
              <a:t>But I, brothers, could not address you as spiritual people, but as people of the flesh, as infants in Christ. I fed you with milk, not solid food, for you were not ready for it. And even now you are not yet ready, for you are still of the flesh.</a:t>
            </a:r>
            <a:r>
              <a:rPr lang="en-US" dirty="0"/>
              <a:t> </a:t>
            </a:r>
            <a:endParaRPr lang="en-US" sz="3200" dirty="0">
              <a:solidFill>
                <a:srgbClr val="FFFFFF"/>
              </a:solidFill>
            </a:endParaRPr>
          </a:p>
          <a:p>
            <a:pPr marL="0" indent="0">
              <a:buNone/>
            </a:pPr>
            <a:endParaRPr lang="en-US" sz="3200" dirty="0"/>
          </a:p>
        </p:txBody>
      </p:sp>
    </p:spTree>
    <p:extLst>
      <p:ext uri="{BB962C8B-B14F-4D97-AF65-F5344CB8AC3E}">
        <p14:creationId xmlns:p14="http://schemas.microsoft.com/office/powerpoint/2010/main" val="57047691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Content Placeholder 4" descr="A tree in a forest&#10;&#10;Description automatically generated">
            <a:extLst>
              <a:ext uri="{FF2B5EF4-FFF2-40B4-BE49-F238E27FC236}">
                <a16:creationId xmlns:a16="http://schemas.microsoft.com/office/drawing/2014/main" id="{F019715C-E5AF-4875-B420-83703B69C2F0}"/>
              </a:ext>
            </a:extLst>
          </p:cNvPr>
          <p:cNvPicPr>
            <a:picLocks noChangeAspect="1"/>
          </p:cNvPicPr>
          <p:nvPr/>
        </p:nvPicPr>
        <p:blipFill rotWithShape="1">
          <a:blip r:embed="rId2">
            <a:extLst>
              <a:ext uri="{28A0092B-C50C-407E-A947-70E740481C1C}">
                <a14:useLocalDpi xmlns:a14="http://schemas.microsoft.com/office/drawing/2010/main" val="0"/>
              </a:ext>
            </a:extLst>
          </a:blip>
          <a:srcRect t="7930" r="-1" b="7779"/>
          <a:stretch/>
        </p:blipFill>
        <p:spPr>
          <a:xfrm>
            <a:off x="2479828" y="0"/>
            <a:ext cx="9712171" cy="5464463"/>
          </a:xfrm>
          <a:prstGeom prst="rect">
            <a:avLst/>
          </a:prstGeom>
        </p:spPr>
      </p:pic>
      <p:sp>
        <p:nvSpPr>
          <p:cNvPr id="24" name="Freeform: Shape 23">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D782A53-ECB1-4E33-A39B-D26C1B8C99DB}"/>
              </a:ext>
            </a:extLst>
          </p:cNvPr>
          <p:cNvSpPr>
            <a:spLocks noGrp="1"/>
          </p:cNvSpPr>
          <p:nvPr>
            <p:ph type="title"/>
          </p:nvPr>
        </p:nvSpPr>
        <p:spPr>
          <a:xfrm>
            <a:off x="103158" y="4499048"/>
            <a:ext cx="9111864" cy="1453051"/>
          </a:xfrm>
        </p:spPr>
        <p:txBody>
          <a:bodyPr vert="horz" lIns="91440" tIns="45720" rIns="91440" bIns="45720" rtlCol="0">
            <a:normAutofit/>
          </a:bodyPr>
          <a:lstStyle/>
          <a:p>
            <a:pPr algn="ctr"/>
            <a:r>
              <a:rPr lang="en-US" sz="7200" dirty="0"/>
              <a:t>Evaluate your </a:t>
            </a:r>
            <a:r>
              <a:rPr lang="en-US" sz="7200" u="sng" dirty="0"/>
              <a:t>Hearing</a:t>
            </a:r>
          </a:p>
        </p:txBody>
      </p:sp>
    </p:spTree>
    <p:extLst>
      <p:ext uri="{BB962C8B-B14F-4D97-AF65-F5344CB8AC3E}">
        <p14:creationId xmlns:p14="http://schemas.microsoft.com/office/powerpoint/2010/main" val="355046455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Content Placeholder 3" descr="A screenshot of a cell phone&#10;&#10;Description automatically generated">
            <a:extLst>
              <a:ext uri="{FF2B5EF4-FFF2-40B4-BE49-F238E27FC236}">
                <a16:creationId xmlns:a16="http://schemas.microsoft.com/office/drawing/2014/main" id="{6684EFE8-A699-4C2A-B9A9-8EF14EB79796}"/>
              </a:ext>
            </a:extLst>
          </p:cNvPr>
          <p:cNvPicPr>
            <a:picLocks noGrp="1" noChangeAspect="1"/>
          </p:cNvPicPr>
          <p:nvPr>
            <p:ph idx="1"/>
          </p:nvPr>
        </p:nvPicPr>
        <p:blipFill rotWithShape="1">
          <a:blip r:embed="rId2"/>
          <a:srcRect t="4757" r="-1" b="-1"/>
          <a:stretch/>
        </p:blipFill>
        <p:spPr>
          <a:xfrm>
            <a:off x="321733" y="321733"/>
            <a:ext cx="11548534" cy="6214534"/>
          </a:xfrm>
          <a:prstGeom prst="rect">
            <a:avLst/>
          </a:prstGeom>
        </p:spPr>
      </p:pic>
    </p:spTree>
    <p:extLst>
      <p:ext uri="{BB962C8B-B14F-4D97-AF65-F5344CB8AC3E}">
        <p14:creationId xmlns:p14="http://schemas.microsoft.com/office/powerpoint/2010/main" val="250811211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Content Placeholder 4" descr="A tree in a forest&#10;&#10;Description automatically generated">
            <a:extLst>
              <a:ext uri="{FF2B5EF4-FFF2-40B4-BE49-F238E27FC236}">
                <a16:creationId xmlns:a16="http://schemas.microsoft.com/office/drawing/2014/main" id="{F019715C-E5AF-4875-B420-83703B69C2F0}"/>
              </a:ext>
            </a:extLst>
          </p:cNvPr>
          <p:cNvPicPr>
            <a:picLocks noChangeAspect="1"/>
          </p:cNvPicPr>
          <p:nvPr/>
        </p:nvPicPr>
        <p:blipFill rotWithShape="1">
          <a:blip r:embed="rId2">
            <a:extLst>
              <a:ext uri="{28A0092B-C50C-407E-A947-70E740481C1C}">
                <a14:useLocalDpi xmlns:a14="http://schemas.microsoft.com/office/drawing/2010/main" val="0"/>
              </a:ext>
            </a:extLst>
          </a:blip>
          <a:srcRect t="7930" r="-1" b="7779"/>
          <a:stretch/>
        </p:blipFill>
        <p:spPr>
          <a:xfrm>
            <a:off x="2479828" y="0"/>
            <a:ext cx="9712171" cy="5464463"/>
          </a:xfrm>
          <a:prstGeom prst="rect">
            <a:avLst/>
          </a:prstGeom>
        </p:spPr>
      </p:pic>
      <p:sp>
        <p:nvSpPr>
          <p:cNvPr id="24" name="Freeform: Shape 23">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D782A53-ECB1-4E33-A39B-D26C1B8C99DB}"/>
              </a:ext>
            </a:extLst>
          </p:cNvPr>
          <p:cNvSpPr>
            <a:spLocks noGrp="1"/>
          </p:cNvSpPr>
          <p:nvPr>
            <p:ph type="title"/>
          </p:nvPr>
        </p:nvSpPr>
        <p:spPr>
          <a:xfrm>
            <a:off x="103158" y="4499048"/>
            <a:ext cx="9111864" cy="1453051"/>
          </a:xfrm>
        </p:spPr>
        <p:txBody>
          <a:bodyPr vert="horz" lIns="91440" tIns="45720" rIns="91440" bIns="45720" rtlCol="0">
            <a:normAutofit/>
          </a:bodyPr>
          <a:lstStyle/>
          <a:p>
            <a:pPr algn="ctr"/>
            <a:r>
              <a:rPr lang="en-US" sz="7200" dirty="0"/>
              <a:t>Train for </a:t>
            </a:r>
            <a:r>
              <a:rPr lang="en-US" sz="7200" u="sng" dirty="0"/>
              <a:t>Maturity</a:t>
            </a:r>
          </a:p>
        </p:txBody>
      </p:sp>
    </p:spTree>
    <p:extLst>
      <p:ext uri="{BB962C8B-B14F-4D97-AF65-F5344CB8AC3E}">
        <p14:creationId xmlns:p14="http://schemas.microsoft.com/office/powerpoint/2010/main" val="214714049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5" name="Picture 4" descr="A tree in a forest&#10;&#10;Description automatically generated">
            <a:extLst>
              <a:ext uri="{FF2B5EF4-FFF2-40B4-BE49-F238E27FC236}">
                <a16:creationId xmlns:a16="http://schemas.microsoft.com/office/drawing/2014/main" id="{F6CC98E5-DD52-4EDA-A1FD-69B36FD834B7}"/>
              </a:ext>
            </a:extLst>
          </p:cNvPr>
          <p:cNvPicPr>
            <a:picLocks noChangeAspect="1"/>
          </p:cNvPicPr>
          <p:nvPr/>
        </p:nvPicPr>
        <p:blipFill rotWithShape="1">
          <a:blip r:embed="rId2">
            <a:extLst>
              <a:ext uri="{28A0092B-C50C-407E-A947-70E740481C1C}">
                <a14:useLocalDpi xmlns:a14="http://schemas.microsoft.com/office/drawing/2010/main" val="0"/>
              </a:ext>
            </a:extLst>
          </a:blip>
          <a:srcRect t="7961" r="-1" b="7811"/>
          <a:stretch/>
        </p:blipFill>
        <p:spPr>
          <a:xfrm>
            <a:off x="470018" y="2020856"/>
            <a:ext cx="5025525" cy="2825431"/>
          </a:xfrm>
          <a:prstGeom prst="rect">
            <a:avLst/>
          </a:prstGeom>
        </p:spPr>
      </p:pic>
      <p:cxnSp>
        <p:nvCxnSpPr>
          <p:cNvPr id="40" name="Straight Connector 39">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55F37C-CEA1-4C14-9798-0CFFCFFE7D8C}"/>
              </a:ext>
            </a:extLst>
          </p:cNvPr>
          <p:cNvSpPr>
            <a:spLocks noGrp="1"/>
          </p:cNvSpPr>
          <p:nvPr>
            <p:ph idx="1"/>
          </p:nvPr>
        </p:nvSpPr>
        <p:spPr>
          <a:xfrm>
            <a:off x="6308527" y="0"/>
            <a:ext cx="5603840" cy="6744749"/>
          </a:xfrm>
        </p:spPr>
        <p:txBody>
          <a:bodyPr anchor="t">
            <a:normAutofit fontScale="92500" lnSpcReduction="20000"/>
          </a:bodyPr>
          <a:lstStyle/>
          <a:p>
            <a:pPr marL="0" indent="0">
              <a:buNone/>
            </a:pPr>
            <a:endParaRPr lang="en-US" sz="1400" i="1" dirty="0">
              <a:solidFill>
                <a:srgbClr val="FFFFFF"/>
              </a:solidFill>
            </a:endParaRPr>
          </a:p>
          <a:p>
            <a:pPr marL="0" indent="0">
              <a:buNone/>
            </a:pPr>
            <a:endParaRPr lang="en-US" sz="1400" i="1" dirty="0">
              <a:solidFill>
                <a:srgbClr val="FFFFFF"/>
              </a:solidFill>
            </a:endParaRPr>
          </a:p>
          <a:p>
            <a:pPr marL="0" indent="0">
              <a:buNone/>
            </a:pPr>
            <a:r>
              <a:rPr lang="en-US" sz="3200" i="1" u="sng" dirty="0">
                <a:solidFill>
                  <a:srgbClr val="FFFFFF"/>
                </a:solidFill>
              </a:rPr>
              <a:t>Ephesians 4:11-16</a:t>
            </a:r>
            <a:endParaRPr lang="en-US" sz="3000" i="1" u="sng" dirty="0">
              <a:solidFill>
                <a:srgbClr val="FFFFFF"/>
              </a:solidFill>
            </a:endParaRPr>
          </a:p>
          <a:p>
            <a:pPr marL="0" indent="0">
              <a:buNone/>
            </a:pPr>
            <a:r>
              <a:rPr lang="en-US" sz="1000" i="1" u="sng" dirty="0">
                <a:solidFill>
                  <a:srgbClr val="FFFFFF"/>
                </a:solidFill>
              </a:rPr>
              <a:t> </a:t>
            </a:r>
            <a:br>
              <a:rPr lang="en-US" sz="3200" i="1" dirty="0">
                <a:solidFill>
                  <a:srgbClr val="FFFFFF"/>
                </a:solidFill>
              </a:rPr>
            </a:br>
            <a:r>
              <a:rPr lang="en-US" sz="2400" i="1" dirty="0">
                <a:solidFill>
                  <a:srgbClr val="FFFFFF"/>
                </a:solidFill>
              </a:rPr>
              <a:t>11 And he gave the apostles, the prophets, the evangelists, the pastors and teachers, </a:t>
            </a:r>
          </a:p>
          <a:p>
            <a:pPr marL="0" indent="0">
              <a:buNone/>
            </a:pPr>
            <a:r>
              <a:rPr lang="en-US" sz="2400" i="1" dirty="0">
                <a:solidFill>
                  <a:srgbClr val="FFFFFF"/>
                </a:solidFill>
              </a:rPr>
              <a:t>12  to equip the saints for the work of ministry, for building up the body of Christ, </a:t>
            </a:r>
          </a:p>
          <a:p>
            <a:pPr marL="0" indent="0">
              <a:buNone/>
            </a:pPr>
            <a:r>
              <a:rPr lang="en-US" sz="2400" i="1" dirty="0">
                <a:solidFill>
                  <a:srgbClr val="FFFFFF"/>
                </a:solidFill>
              </a:rPr>
              <a:t>13 until we all attain to the unity of the faith and of the knowledge of the Son of God, to mature manhood, to the measure of the stature of the fullness of Christ, </a:t>
            </a:r>
          </a:p>
          <a:p>
            <a:pPr marL="0" indent="0">
              <a:buNone/>
            </a:pPr>
            <a:r>
              <a:rPr lang="en-US" sz="2400" i="1" dirty="0">
                <a:solidFill>
                  <a:srgbClr val="FFFFFF"/>
                </a:solidFill>
              </a:rPr>
              <a:t>14 so that we may no longer be children, tossed to and </a:t>
            </a:r>
            <a:r>
              <a:rPr lang="en-US" sz="2400" i="1" dirty="0" err="1">
                <a:solidFill>
                  <a:srgbClr val="FFFFFF"/>
                </a:solidFill>
              </a:rPr>
              <a:t>fro</a:t>
            </a:r>
            <a:r>
              <a:rPr lang="en-US" sz="2400" i="1" dirty="0">
                <a:solidFill>
                  <a:srgbClr val="FFFFFF"/>
                </a:solidFill>
              </a:rPr>
              <a:t> by the waves and carried about by every wind of doctrine, by human cunning, by craftiness in deceitful schemes. </a:t>
            </a:r>
          </a:p>
          <a:p>
            <a:pPr marL="0" indent="0">
              <a:buNone/>
            </a:pPr>
            <a:r>
              <a:rPr lang="en-US" sz="2400" i="1" dirty="0">
                <a:solidFill>
                  <a:srgbClr val="FFFFFF"/>
                </a:solidFill>
              </a:rPr>
              <a:t>15 Rather, speaking the truth in love, we are to grow up in every way into him who is the head, into Christ, </a:t>
            </a:r>
          </a:p>
          <a:p>
            <a:pPr marL="0" indent="0">
              <a:buNone/>
            </a:pPr>
            <a:r>
              <a:rPr lang="en-US" sz="2400" i="1" dirty="0">
                <a:solidFill>
                  <a:srgbClr val="FFFFFF"/>
                </a:solidFill>
              </a:rPr>
              <a:t>16  from whom the whole body, joined and held together by every joint with which it is equipped, when each part is working properly, makes the body grow so that it builds itself up in love. </a:t>
            </a:r>
            <a:endParaRPr lang="en-US" sz="3200" dirty="0">
              <a:solidFill>
                <a:srgbClr val="FFFFFF"/>
              </a:solidFill>
            </a:endParaRPr>
          </a:p>
          <a:p>
            <a:pPr marL="0" indent="0">
              <a:buNone/>
            </a:pPr>
            <a:endParaRPr lang="en-US" sz="3200" dirty="0">
              <a:solidFill>
                <a:srgbClr val="FFFFFF"/>
              </a:solidFill>
            </a:endParaRPr>
          </a:p>
          <a:p>
            <a:pPr marL="0" indent="0">
              <a:buNone/>
            </a:pPr>
            <a:endParaRPr lang="en-US" sz="3200" dirty="0"/>
          </a:p>
        </p:txBody>
      </p:sp>
    </p:spTree>
    <p:extLst>
      <p:ext uri="{BB962C8B-B14F-4D97-AF65-F5344CB8AC3E}">
        <p14:creationId xmlns:p14="http://schemas.microsoft.com/office/powerpoint/2010/main" val="419854841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5" name="Picture 4" descr="A tree in a forest&#10;&#10;Description automatically generated">
            <a:extLst>
              <a:ext uri="{FF2B5EF4-FFF2-40B4-BE49-F238E27FC236}">
                <a16:creationId xmlns:a16="http://schemas.microsoft.com/office/drawing/2014/main" id="{F6CC98E5-DD52-4EDA-A1FD-69B36FD834B7}"/>
              </a:ext>
            </a:extLst>
          </p:cNvPr>
          <p:cNvPicPr>
            <a:picLocks noChangeAspect="1"/>
          </p:cNvPicPr>
          <p:nvPr/>
        </p:nvPicPr>
        <p:blipFill rotWithShape="1">
          <a:blip r:embed="rId2">
            <a:extLst>
              <a:ext uri="{28A0092B-C50C-407E-A947-70E740481C1C}">
                <a14:useLocalDpi xmlns:a14="http://schemas.microsoft.com/office/drawing/2010/main" val="0"/>
              </a:ext>
            </a:extLst>
          </a:blip>
          <a:srcRect t="7961" r="-1" b="7811"/>
          <a:stretch/>
        </p:blipFill>
        <p:spPr>
          <a:xfrm>
            <a:off x="470018" y="2020856"/>
            <a:ext cx="5025525" cy="2825431"/>
          </a:xfrm>
          <a:prstGeom prst="rect">
            <a:avLst/>
          </a:prstGeom>
        </p:spPr>
      </p:pic>
      <p:cxnSp>
        <p:nvCxnSpPr>
          <p:cNvPr id="40" name="Straight Connector 39">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55F37C-CEA1-4C14-9798-0CFFCFFE7D8C}"/>
              </a:ext>
            </a:extLst>
          </p:cNvPr>
          <p:cNvSpPr>
            <a:spLocks noGrp="1"/>
          </p:cNvSpPr>
          <p:nvPr>
            <p:ph idx="1"/>
          </p:nvPr>
        </p:nvSpPr>
        <p:spPr>
          <a:xfrm>
            <a:off x="6308527" y="0"/>
            <a:ext cx="5603840" cy="6744749"/>
          </a:xfrm>
        </p:spPr>
        <p:txBody>
          <a:bodyPr anchor="t">
            <a:normAutofit lnSpcReduction="10000"/>
          </a:bodyPr>
          <a:lstStyle/>
          <a:p>
            <a:pPr marL="0" indent="0">
              <a:buNone/>
            </a:pPr>
            <a:endParaRPr lang="en-US" sz="1400" i="1" dirty="0">
              <a:solidFill>
                <a:srgbClr val="FFFFFF"/>
              </a:solidFill>
            </a:endParaRPr>
          </a:p>
          <a:p>
            <a:pPr marL="0" indent="0">
              <a:buNone/>
            </a:pPr>
            <a:endParaRPr lang="en-US" sz="1400" i="1" dirty="0">
              <a:solidFill>
                <a:srgbClr val="FFFFFF"/>
              </a:solidFill>
            </a:endParaRPr>
          </a:p>
          <a:p>
            <a:pPr marL="0" indent="0">
              <a:buNone/>
            </a:pPr>
            <a:r>
              <a:rPr lang="en-US" sz="3200" i="1" u="sng" dirty="0">
                <a:solidFill>
                  <a:srgbClr val="FFFFFF"/>
                </a:solidFill>
              </a:rPr>
              <a:t>Ephesians 4:25-32</a:t>
            </a:r>
            <a:endParaRPr lang="en-US" sz="3000" i="1" u="sng" dirty="0">
              <a:solidFill>
                <a:srgbClr val="FFFFFF"/>
              </a:solidFill>
            </a:endParaRPr>
          </a:p>
          <a:p>
            <a:pPr marL="0" indent="0">
              <a:buNone/>
            </a:pPr>
            <a:r>
              <a:rPr lang="en-US" sz="1000" i="1" u="sng" dirty="0">
                <a:solidFill>
                  <a:srgbClr val="FFFFFF"/>
                </a:solidFill>
              </a:rPr>
              <a:t> </a:t>
            </a:r>
            <a:br>
              <a:rPr lang="en-US" sz="3200" i="1" dirty="0">
                <a:solidFill>
                  <a:srgbClr val="FFFFFF"/>
                </a:solidFill>
              </a:rPr>
            </a:br>
            <a:r>
              <a:rPr lang="en-US" sz="2400" i="1" dirty="0">
                <a:solidFill>
                  <a:srgbClr val="FFFFFF"/>
                </a:solidFill>
              </a:rPr>
              <a:t>25 Therefore, having </a:t>
            </a:r>
            <a:r>
              <a:rPr lang="en-US" sz="2400" i="1" dirty="0">
                <a:solidFill>
                  <a:srgbClr val="FFFFFF"/>
                </a:solidFill>
                <a:highlight>
                  <a:srgbClr val="008080"/>
                </a:highlight>
              </a:rPr>
              <a:t>put away falsehood</a:t>
            </a:r>
            <a:r>
              <a:rPr lang="en-US" sz="2400" i="1" dirty="0">
                <a:solidFill>
                  <a:srgbClr val="FFFFFF"/>
                </a:solidFill>
              </a:rPr>
              <a:t>, let each one of you </a:t>
            </a:r>
            <a:r>
              <a:rPr lang="en-US" sz="2400" i="1" dirty="0">
                <a:solidFill>
                  <a:srgbClr val="FFFFFF"/>
                </a:solidFill>
                <a:highlight>
                  <a:srgbClr val="008080"/>
                </a:highlight>
              </a:rPr>
              <a:t>speak the truth </a:t>
            </a:r>
            <a:r>
              <a:rPr lang="en-US" sz="2400" i="1" dirty="0">
                <a:solidFill>
                  <a:srgbClr val="FFFFFF"/>
                </a:solidFill>
              </a:rPr>
              <a:t>with his neighbor, for we are members one of another. </a:t>
            </a:r>
          </a:p>
          <a:p>
            <a:pPr marL="0" indent="0">
              <a:buNone/>
            </a:pPr>
            <a:r>
              <a:rPr lang="en-US" sz="2400" i="1" dirty="0">
                <a:solidFill>
                  <a:srgbClr val="FFFFFF"/>
                </a:solidFill>
              </a:rPr>
              <a:t>26  </a:t>
            </a:r>
            <a:r>
              <a:rPr lang="en-US" sz="2400" i="1" dirty="0">
                <a:solidFill>
                  <a:srgbClr val="FFFFFF"/>
                </a:solidFill>
                <a:highlight>
                  <a:srgbClr val="008080"/>
                </a:highlight>
              </a:rPr>
              <a:t>Be angry and do not sin</a:t>
            </a:r>
            <a:r>
              <a:rPr lang="en-US" sz="2400" i="1" dirty="0">
                <a:solidFill>
                  <a:srgbClr val="FFFFFF"/>
                </a:solidFill>
              </a:rPr>
              <a:t>; do not let the sun go down on your anger, </a:t>
            </a:r>
          </a:p>
          <a:p>
            <a:pPr marL="0" indent="0">
              <a:buNone/>
            </a:pPr>
            <a:r>
              <a:rPr lang="en-US" sz="2400" i="1" dirty="0">
                <a:solidFill>
                  <a:srgbClr val="FFFFFF"/>
                </a:solidFill>
              </a:rPr>
              <a:t>27 and give no opportunity to the devil. </a:t>
            </a:r>
          </a:p>
          <a:p>
            <a:pPr marL="0" indent="0">
              <a:buNone/>
            </a:pPr>
            <a:r>
              <a:rPr lang="en-US" sz="2400" i="1" dirty="0">
                <a:solidFill>
                  <a:srgbClr val="FFFFFF"/>
                </a:solidFill>
              </a:rPr>
              <a:t>28 Let the thief </a:t>
            </a:r>
            <a:r>
              <a:rPr lang="en-US" sz="2400" i="1" dirty="0">
                <a:solidFill>
                  <a:srgbClr val="FFFFFF"/>
                </a:solidFill>
                <a:highlight>
                  <a:srgbClr val="008080"/>
                </a:highlight>
              </a:rPr>
              <a:t>no longer steal</a:t>
            </a:r>
            <a:r>
              <a:rPr lang="en-US" sz="2400" i="1" dirty="0">
                <a:solidFill>
                  <a:srgbClr val="FFFFFF"/>
                </a:solidFill>
              </a:rPr>
              <a:t>, but rather let him labor, doing honest work with his own hands, so that he may have something to share with anyone in need. </a:t>
            </a:r>
          </a:p>
          <a:p>
            <a:pPr marL="0" indent="0">
              <a:buNone/>
            </a:pPr>
            <a:r>
              <a:rPr lang="en-US" sz="2400" i="1" dirty="0">
                <a:solidFill>
                  <a:srgbClr val="FFFFFF"/>
                </a:solidFill>
              </a:rPr>
              <a:t>29  Let </a:t>
            </a:r>
            <a:r>
              <a:rPr lang="en-US" sz="2400" i="1" dirty="0">
                <a:solidFill>
                  <a:srgbClr val="FFFFFF"/>
                </a:solidFill>
                <a:highlight>
                  <a:srgbClr val="008080"/>
                </a:highlight>
              </a:rPr>
              <a:t>no corrupting talk </a:t>
            </a:r>
            <a:r>
              <a:rPr lang="en-US" sz="2400" i="1" dirty="0">
                <a:solidFill>
                  <a:srgbClr val="FFFFFF"/>
                </a:solidFill>
              </a:rPr>
              <a:t>come out of your mouths, but </a:t>
            </a:r>
            <a:r>
              <a:rPr lang="en-US" sz="2400" i="1" dirty="0">
                <a:solidFill>
                  <a:srgbClr val="FFFFFF"/>
                </a:solidFill>
                <a:highlight>
                  <a:srgbClr val="008080"/>
                </a:highlight>
              </a:rPr>
              <a:t>only such as is good for building up</a:t>
            </a:r>
            <a:r>
              <a:rPr lang="en-US" sz="2400" i="1" dirty="0">
                <a:solidFill>
                  <a:srgbClr val="FFFFFF"/>
                </a:solidFill>
              </a:rPr>
              <a:t>, as fits the occasion, that it may give grace to those who hear. </a:t>
            </a:r>
          </a:p>
          <a:p>
            <a:pPr marL="0" indent="0">
              <a:buNone/>
            </a:pPr>
            <a:r>
              <a:rPr lang="en-US" sz="3200" dirty="0">
                <a:solidFill>
                  <a:srgbClr val="FFFFFF"/>
                </a:solidFill>
              </a:rPr>
              <a:t>			CONTINUED</a:t>
            </a:r>
          </a:p>
          <a:p>
            <a:pPr marL="0" indent="0">
              <a:buNone/>
            </a:pPr>
            <a:endParaRPr lang="en-US" sz="3200" dirty="0"/>
          </a:p>
        </p:txBody>
      </p:sp>
    </p:spTree>
    <p:extLst>
      <p:ext uri="{BB962C8B-B14F-4D97-AF65-F5344CB8AC3E}">
        <p14:creationId xmlns:p14="http://schemas.microsoft.com/office/powerpoint/2010/main" val="357045963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5" name="Picture 4" descr="A tree in a forest&#10;&#10;Description automatically generated">
            <a:extLst>
              <a:ext uri="{FF2B5EF4-FFF2-40B4-BE49-F238E27FC236}">
                <a16:creationId xmlns:a16="http://schemas.microsoft.com/office/drawing/2014/main" id="{F6CC98E5-DD52-4EDA-A1FD-69B36FD834B7}"/>
              </a:ext>
            </a:extLst>
          </p:cNvPr>
          <p:cNvPicPr>
            <a:picLocks noChangeAspect="1"/>
          </p:cNvPicPr>
          <p:nvPr/>
        </p:nvPicPr>
        <p:blipFill rotWithShape="1">
          <a:blip r:embed="rId2">
            <a:extLst>
              <a:ext uri="{28A0092B-C50C-407E-A947-70E740481C1C}">
                <a14:useLocalDpi xmlns:a14="http://schemas.microsoft.com/office/drawing/2010/main" val="0"/>
              </a:ext>
            </a:extLst>
          </a:blip>
          <a:srcRect t="7961" r="-1" b="7811"/>
          <a:stretch/>
        </p:blipFill>
        <p:spPr>
          <a:xfrm>
            <a:off x="470018" y="2020856"/>
            <a:ext cx="5025525" cy="2825431"/>
          </a:xfrm>
          <a:prstGeom prst="rect">
            <a:avLst/>
          </a:prstGeom>
        </p:spPr>
      </p:pic>
      <p:cxnSp>
        <p:nvCxnSpPr>
          <p:cNvPr id="40" name="Straight Connector 39">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55F37C-CEA1-4C14-9798-0CFFCFFE7D8C}"/>
              </a:ext>
            </a:extLst>
          </p:cNvPr>
          <p:cNvSpPr>
            <a:spLocks noGrp="1"/>
          </p:cNvSpPr>
          <p:nvPr>
            <p:ph idx="1"/>
          </p:nvPr>
        </p:nvSpPr>
        <p:spPr>
          <a:xfrm>
            <a:off x="6308527" y="0"/>
            <a:ext cx="5603840" cy="6744749"/>
          </a:xfrm>
        </p:spPr>
        <p:txBody>
          <a:bodyPr anchor="t">
            <a:normAutofit/>
          </a:bodyPr>
          <a:lstStyle/>
          <a:p>
            <a:pPr marL="0" indent="0">
              <a:buNone/>
            </a:pPr>
            <a:endParaRPr lang="en-US" sz="1400" i="1" dirty="0">
              <a:solidFill>
                <a:srgbClr val="FFFFFF"/>
              </a:solidFill>
            </a:endParaRPr>
          </a:p>
          <a:p>
            <a:pPr marL="0" indent="0">
              <a:buNone/>
            </a:pPr>
            <a:endParaRPr lang="en-US" sz="1400" i="1" dirty="0">
              <a:solidFill>
                <a:srgbClr val="FFFFFF"/>
              </a:solidFill>
            </a:endParaRPr>
          </a:p>
          <a:p>
            <a:pPr marL="0" indent="0">
              <a:buNone/>
            </a:pPr>
            <a:r>
              <a:rPr lang="en-US" sz="3200" i="1" u="sng" dirty="0">
                <a:solidFill>
                  <a:srgbClr val="FFFFFF"/>
                </a:solidFill>
              </a:rPr>
              <a:t>Ephesians 4:25-32</a:t>
            </a:r>
            <a:endParaRPr lang="en-US" sz="3000" i="1" u="sng" dirty="0">
              <a:solidFill>
                <a:srgbClr val="FFFFFF"/>
              </a:solidFill>
            </a:endParaRPr>
          </a:p>
          <a:p>
            <a:pPr marL="0" indent="0">
              <a:buNone/>
            </a:pPr>
            <a:r>
              <a:rPr lang="en-US" sz="1000" i="1" u="sng" dirty="0">
                <a:solidFill>
                  <a:srgbClr val="FFFFFF"/>
                </a:solidFill>
              </a:rPr>
              <a:t> </a:t>
            </a:r>
            <a:br>
              <a:rPr lang="en-US" sz="3200" i="1" dirty="0">
                <a:solidFill>
                  <a:srgbClr val="FFFFFF"/>
                </a:solidFill>
              </a:rPr>
            </a:br>
            <a:r>
              <a:rPr lang="en-US" sz="2400" i="1" dirty="0">
                <a:solidFill>
                  <a:srgbClr val="FFFFFF"/>
                </a:solidFill>
              </a:rPr>
              <a:t>30 And </a:t>
            </a:r>
            <a:r>
              <a:rPr lang="en-US" sz="2400" i="1" dirty="0">
                <a:solidFill>
                  <a:srgbClr val="FFFFFF"/>
                </a:solidFill>
                <a:highlight>
                  <a:srgbClr val="008080"/>
                </a:highlight>
              </a:rPr>
              <a:t>do not grieve the Holy Spirit </a:t>
            </a:r>
            <a:r>
              <a:rPr lang="en-US" sz="2400" i="1" dirty="0">
                <a:solidFill>
                  <a:srgbClr val="FFFFFF"/>
                </a:solidFill>
              </a:rPr>
              <a:t>of God, by whom you were sealed for the day of redemption. </a:t>
            </a:r>
          </a:p>
          <a:p>
            <a:pPr marL="0" indent="0">
              <a:buNone/>
            </a:pPr>
            <a:r>
              <a:rPr lang="en-US" sz="2400" i="1" dirty="0">
                <a:solidFill>
                  <a:srgbClr val="FFFFFF"/>
                </a:solidFill>
              </a:rPr>
              <a:t>31  Let all bitterness and wrath and anger and clamor and slander be put away from you, along with all malice. </a:t>
            </a:r>
          </a:p>
          <a:p>
            <a:pPr marL="0" indent="0">
              <a:buNone/>
            </a:pPr>
            <a:r>
              <a:rPr lang="en-US" sz="2400" i="1" dirty="0">
                <a:solidFill>
                  <a:srgbClr val="FFFFFF"/>
                </a:solidFill>
              </a:rPr>
              <a:t>32  Be kind to one another, tenderhearted, forgiving one another, as God in Christ forgave you. </a:t>
            </a:r>
          </a:p>
          <a:p>
            <a:pPr marL="0" indent="0">
              <a:buNone/>
            </a:pPr>
            <a:r>
              <a:rPr lang="en-US" sz="3200" dirty="0">
                <a:solidFill>
                  <a:srgbClr val="FFFFFF"/>
                </a:solidFill>
              </a:rPr>
              <a:t>			</a:t>
            </a:r>
          </a:p>
          <a:p>
            <a:pPr marL="0" indent="0">
              <a:buNone/>
            </a:pPr>
            <a:endParaRPr lang="en-US" sz="3200" dirty="0"/>
          </a:p>
        </p:txBody>
      </p:sp>
    </p:spTree>
    <p:extLst>
      <p:ext uri="{BB962C8B-B14F-4D97-AF65-F5344CB8AC3E}">
        <p14:creationId xmlns:p14="http://schemas.microsoft.com/office/powerpoint/2010/main" val="419712583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733</Words>
  <Application>Microsoft Office PowerPoint</Application>
  <PresentationFormat>Widescreen</PresentationFormat>
  <Paragraphs>103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Tw Cen MT</vt:lpstr>
      <vt:lpstr>Office Theme</vt:lpstr>
      <vt:lpstr>Incomplete Christianity</vt:lpstr>
      <vt:lpstr>Evaluate your Hearing</vt:lpstr>
      <vt:lpstr>PowerPoint Presentation</vt:lpstr>
      <vt:lpstr>Evaluate your Hearing</vt:lpstr>
      <vt:lpstr>PowerPoint Presentation</vt:lpstr>
      <vt:lpstr>Train for Maturity</vt:lpstr>
      <vt:lpstr>PowerPoint Presentation</vt:lpstr>
      <vt:lpstr>PowerPoint Presentation</vt:lpstr>
      <vt:lpstr>PowerPoint Presentation</vt:lpstr>
      <vt:lpstr>Strive to Teach Others</vt:lpstr>
      <vt:lpstr>PowerPoint Presentation</vt:lpstr>
      <vt:lpstr>PowerPoint Presentation</vt:lpstr>
      <vt:lpstr>PowerPoint Presentation</vt:lpstr>
      <vt:lpstr>PowerPoint Presentation</vt:lpstr>
      <vt:lpstr>   You Cannot Be Lazy in Your Obedience to God and Expect to Grow Closer to Him          </vt:lpstr>
      <vt:lpstr>PowerPoint Presentation</vt:lpstr>
      <vt:lpstr>PowerPoint Presentation</vt:lpstr>
      <vt:lpstr>2 Reasons to Grow in Christ        1. So that YOU Don’t Drift Away  </vt:lpstr>
      <vt:lpstr>2 Reasons to Grow in Christ        1. So that You Don’t Drift Away      2. So that You Can Pass It On  </vt:lpstr>
      <vt:lpstr>  If You Are Not Passing On Your Faith In Christ, You are Practicing an Incomplete Christianity          </vt:lpstr>
      <vt:lpstr>   It’s Time To Start Eating Solid Food!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Incomplete Christianity</dc:title>
  <dc:creator>Randy Dewater</dc:creator>
  <cp:lastModifiedBy>Randy Dewater</cp:lastModifiedBy>
  <cp:revision>1</cp:revision>
  <dcterms:created xsi:type="dcterms:W3CDTF">2020-03-06T00:54:51Z</dcterms:created>
  <dcterms:modified xsi:type="dcterms:W3CDTF">2020-03-06T00:58:11Z</dcterms:modified>
</cp:coreProperties>
</file>